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4"/>
  </p:sldMasterIdLst>
  <p:notesMasterIdLst>
    <p:notesMasterId r:id="rId13"/>
  </p:notesMasterIdLst>
  <p:sldIdLst>
    <p:sldId id="350" r:id="rId5"/>
    <p:sldId id="405" r:id="rId6"/>
    <p:sldId id="477" r:id="rId7"/>
    <p:sldId id="480" r:id="rId8"/>
    <p:sldId id="468" r:id="rId9"/>
    <p:sldId id="479" r:id="rId10"/>
    <p:sldId id="469" r:id="rId11"/>
    <p:sldId id="476" r:id="rId12"/>
  </p:sldIdLst>
  <p:sldSz cx="12192000" cy="6858000"/>
  <p:notesSz cx="6858000" cy="9144000"/>
  <p:embeddedFontLst>
    <p:embeddedFont>
      <p:font typeface="Calibri" panose="020F0502020204030204" pitchFamily="34" charset="0"/>
      <p:regular r:id="rId14"/>
      <p:bold r:id="rId15"/>
      <p:italic r:id="rId16"/>
      <p:boldItalic r:id="rId17"/>
    </p:embeddedFont>
    <p:embeddedFont>
      <p:font typeface="Equip" panose="020B0604020202020204" charset="0"/>
      <p:regular r:id="rId18"/>
      <p:bold r:id="rId19"/>
      <p:italic r:id="rId20"/>
      <p:boldItalic r:id="rId21"/>
    </p:embeddedFont>
    <p:embeddedFont>
      <p:font typeface="Equip Extended" panose="020B0604020202020204" charset="0"/>
      <p:regular r:id="rId22"/>
      <p:bold r:id="rId23"/>
      <p:italic r:id="rId24"/>
      <p:boldItalic r:id="rId25"/>
    </p:embeddedFont>
    <p:embeddedFont>
      <p:font typeface="Equip Extended Light" panose="020B0604020202020204" charset="0"/>
      <p:regular r:id="rId26"/>
      <p:italic r:id="rId27"/>
    </p:embeddedFont>
    <p:embeddedFont>
      <p:font typeface="Equip Extended Thin" panose="020B0604020202020204" charset="0"/>
      <p:regular r:id="rId28"/>
      <p:italic r:id="rId29"/>
    </p:embeddedFont>
    <p:embeddedFont>
      <p:font typeface="Equip Light" panose="020B0604020202020204" charset="0"/>
      <p:regular r:id="rId30"/>
      <p:italic r:id="rId31"/>
    </p:embeddedFont>
    <p:embeddedFont>
      <p:font typeface="Equip Medium" panose="020B0604020202020204" charset="0"/>
      <p:regular r:id="rId32"/>
      <p:italic r:id="rId33"/>
    </p:embeddedFont>
  </p:embeddedFontLst>
  <p:defaultTextStyle>
    <a:defPPr>
      <a:defRPr lang="en-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680C5"/>
    <a:srgbClr val="2D807C"/>
    <a:srgbClr val="CBBFE2"/>
    <a:srgbClr val="D1F5EA"/>
    <a:srgbClr val="2D807B"/>
    <a:srgbClr val="3AAB94"/>
    <a:srgbClr val="205465"/>
    <a:srgbClr val="07041F"/>
    <a:srgbClr val="07041E"/>
    <a:srgbClr val="07031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1F63E26-A0CE-4C54-96A5-AE00764C7A11}" v="317" dt="2022-05-25T09:13:05.501"/>
    <p1510:client id="{3C8C0E6B-0E6A-4875-A399-33CA5478C536}" v="109" dt="2022-05-25T09:10:48.627"/>
    <p1510:client id="{5F332122-9510-4798-B6E9-94D2D232CA33}" v="20" dt="2022-05-25T07:35:33.118"/>
    <p1510:client id="{63C0DB28-9AF5-4D15-AA5B-537C5F9F08B9}" v="103" dt="2022-05-25T13:26:17.44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2" d="100"/>
          <a:sy n="62" d="100"/>
        </p:scale>
        <p:origin x="804" y="56"/>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notesMaster" Target="notesMasters/notesMaster1.xml"/><Relationship Id="rId18" Type="http://schemas.openxmlformats.org/officeDocument/2006/relationships/font" Target="fonts/font5.fntdata"/><Relationship Id="rId26" Type="http://schemas.openxmlformats.org/officeDocument/2006/relationships/font" Target="fonts/font13.fntdata"/><Relationship Id="rId3" Type="http://schemas.openxmlformats.org/officeDocument/2006/relationships/customXml" Target="../customXml/item3.xml"/><Relationship Id="rId21" Type="http://schemas.openxmlformats.org/officeDocument/2006/relationships/font" Target="fonts/font8.fntdata"/><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font" Target="fonts/font4.fntdata"/><Relationship Id="rId25" Type="http://schemas.openxmlformats.org/officeDocument/2006/relationships/font" Target="fonts/font12.fntdata"/><Relationship Id="rId33" Type="http://schemas.openxmlformats.org/officeDocument/2006/relationships/font" Target="fonts/font20.fntdata"/><Relationship Id="rId38"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font" Target="fonts/font3.fntdata"/><Relationship Id="rId20" Type="http://schemas.openxmlformats.org/officeDocument/2006/relationships/font" Target="fonts/font7.fntdata"/><Relationship Id="rId29" Type="http://schemas.openxmlformats.org/officeDocument/2006/relationships/font" Target="fonts/font16.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11.fntdata"/><Relationship Id="rId32" Type="http://schemas.openxmlformats.org/officeDocument/2006/relationships/font" Target="fonts/font19.fntdata"/><Relationship Id="rId37"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font" Target="fonts/font2.fntdata"/><Relationship Id="rId23" Type="http://schemas.openxmlformats.org/officeDocument/2006/relationships/font" Target="fonts/font10.fntdata"/><Relationship Id="rId28" Type="http://schemas.openxmlformats.org/officeDocument/2006/relationships/font" Target="fonts/font15.fntdata"/><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font" Target="fonts/font6.fntdata"/><Relationship Id="rId31" Type="http://schemas.openxmlformats.org/officeDocument/2006/relationships/font" Target="fonts/font18.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font" Target="fonts/font1.fntdata"/><Relationship Id="rId22" Type="http://schemas.openxmlformats.org/officeDocument/2006/relationships/font" Target="fonts/font9.fntdata"/><Relationship Id="rId27" Type="http://schemas.openxmlformats.org/officeDocument/2006/relationships/font" Target="fonts/font14.fntdata"/><Relationship Id="rId30" Type="http://schemas.openxmlformats.org/officeDocument/2006/relationships/font" Target="fonts/font17.fntdata"/><Relationship Id="rId35"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PT"/>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1E6CF59-2617-0543-BC60-6129BC0A242E}" type="datetimeFigureOut">
              <a:rPr lang="en-PT" smtClean="0"/>
              <a:t>05/25/2022</a:t>
            </a:fld>
            <a:endParaRPr lang="en-PT"/>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PT"/>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T"/>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PT"/>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44BD0DB-DBA5-CC42-9658-2AE30D9BBD30}" type="slidenum">
              <a:rPr lang="en-PT" smtClean="0"/>
              <a:t>‹#›</a:t>
            </a:fld>
            <a:endParaRPr lang="en-PT"/>
          </a:p>
        </p:txBody>
      </p:sp>
    </p:spTree>
    <p:extLst>
      <p:ext uri="{BB962C8B-B14F-4D97-AF65-F5344CB8AC3E}">
        <p14:creationId xmlns:p14="http://schemas.microsoft.com/office/powerpoint/2010/main" val="37191242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T"/>
          </a:p>
        </p:txBody>
      </p:sp>
      <p:sp>
        <p:nvSpPr>
          <p:cNvPr id="4" name="Slide Number Placeholder 3"/>
          <p:cNvSpPr>
            <a:spLocks noGrp="1"/>
          </p:cNvSpPr>
          <p:nvPr>
            <p:ph type="sldNum" sz="quarter" idx="5"/>
          </p:nvPr>
        </p:nvSpPr>
        <p:spPr/>
        <p:txBody>
          <a:bodyPr/>
          <a:lstStyle/>
          <a:p>
            <a:fld id="{B44BD0DB-DBA5-CC42-9658-2AE30D9BBD30}" type="slidenum">
              <a:rPr lang="en-PT" smtClean="0"/>
              <a:t>1</a:t>
            </a:fld>
            <a:endParaRPr lang="en-PT"/>
          </a:p>
        </p:txBody>
      </p:sp>
    </p:spTree>
    <p:extLst>
      <p:ext uri="{BB962C8B-B14F-4D97-AF65-F5344CB8AC3E}">
        <p14:creationId xmlns:p14="http://schemas.microsoft.com/office/powerpoint/2010/main" val="36932768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T"/>
          </a:p>
        </p:txBody>
      </p:sp>
      <p:sp>
        <p:nvSpPr>
          <p:cNvPr id="4" name="Slide Number Placeholder 3"/>
          <p:cNvSpPr>
            <a:spLocks noGrp="1"/>
          </p:cNvSpPr>
          <p:nvPr>
            <p:ph type="sldNum" sz="quarter" idx="5"/>
          </p:nvPr>
        </p:nvSpPr>
        <p:spPr/>
        <p:txBody>
          <a:bodyPr/>
          <a:lstStyle/>
          <a:p>
            <a:fld id="{B44BD0DB-DBA5-CC42-9658-2AE30D9BBD30}" type="slidenum">
              <a:rPr lang="en-PT" smtClean="0"/>
              <a:t>8</a:t>
            </a:fld>
            <a:endParaRPr lang="en-PT"/>
          </a:p>
        </p:txBody>
      </p:sp>
    </p:spTree>
    <p:extLst>
      <p:ext uri="{BB962C8B-B14F-4D97-AF65-F5344CB8AC3E}">
        <p14:creationId xmlns:p14="http://schemas.microsoft.com/office/powerpoint/2010/main" val="32519979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Master" Target="../slideMasters/slideMaster1.xml"/><Relationship Id="rId4" Type="http://schemas.openxmlformats.org/officeDocument/2006/relationships/image" Target="../media/image16.sv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7.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8.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8.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7.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7.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7.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7.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7.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7.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8.sv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8.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8.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7.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7.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7.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7.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7.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7.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7.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7.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7.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7.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7.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19.pn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8.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8.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8.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1_Title White">
    <p:bg>
      <p:bgPr>
        <a:solidFill>
          <a:schemeClr val="bg1"/>
        </a:solidFill>
        <a:effectLst/>
      </p:bgPr>
    </p:bg>
    <p:spTree>
      <p:nvGrpSpPr>
        <p:cNvPr id="1" name=""/>
        <p:cNvGrpSpPr/>
        <p:nvPr/>
      </p:nvGrpSpPr>
      <p:grpSpPr>
        <a:xfrm>
          <a:off x="0" y="0"/>
          <a:ext cx="0" cy="0"/>
          <a:chOff x="0" y="0"/>
          <a:chExt cx="0" cy="0"/>
        </a:xfrm>
      </p:grpSpPr>
      <p:pic>
        <p:nvPicPr>
          <p:cNvPr id="8" name="r1Artboard 3 copy 34edsw.pdf">
            <a:extLst>
              <a:ext uri="{FF2B5EF4-FFF2-40B4-BE49-F238E27FC236}">
                <a16:creationId xmlns:a16="http://schemas.microsoft.com/office/drawing/2014/main" id="{671189B0-0180-A44E-AC86-BC07AB4A117F}"/>
              </a:ext>
            </a:extLst>
          </p:cNvPr>
          <p:cNvPicPr>
            <a:picLocks noChangeAspect="1"/>
          </p:cNvPicPr>
          <p:nvPr userDrawn="1"/>
        </p:nvPicPr>
        <p:blipFill rotWithShape="1">
          <a:blip r:embed="rId2">
            <a:alphaModFix amt="76000"/>
            <a:extLst>
              <a:ext uri="{28A0092B-C50C-407E-A947-70E740481C1C}">
                <a14:useLocalDpi xmlns:a14="http://schemas.microsoft.com/office/drawing/2010/main" val="0"/>
              </a:ext>
            </a:extLst>
          </a:blip>
          <a:srcRect l="-127" t="37299" r="51849" b="14438"/>
          <a:stretch/>
        </p:blipFill>
        <p:spPr>
          <a:xfrm>
            <a:off x="3758638" y="0"/>
            <a:ext cx="8433362" cy="6858000"/>
          </a:xfrm>
          <a:prstGeom prst="rect">
            <a:avLst/>
          </a:prstGeom>
          <a:ln w="12700">
            <a:miter lim="400000"/>
          </a:ln>
        </p:spPr>
      </p:pic>
      <p:sp>
        <p:nvSpPr>
          <p:cNvPr id="4" name="Title 1">
            <a:extLst>
              <a:ext uri="{FF2B5EF4-FFF2-40B4-BE49-F238E27FC236}">
                <a16:creationId xmlns:a16="http://schemas.microsoft.com/office/drawing/2014/main" id="{17AAB606-6867-894C-9BD5-B6BFB3E820B8}"/>
              </a:ext>
            </a:extLst>
          </p:cNvPr>
          <p:cNvSpPr>
            <a:spLocks noGrp="1"/>
          </p:cNvSpPr>
          <p:nvPr>
            <p:ph type="title" hasCustomPrompt="1"/>
          </p:nvPr>
        </p:nvSpPr>
        <p:spPr>
          <a:xfrm>
            <a:off x="635799" y="2830805"/>
            <a:ext cx="9671982" cy="1512273"/>
          </a:xfrm>
          <a:prstGeom prst="rect">
            <a:avLst/>
          </a:prstGeom>
        </p:spPr>
        <p:txBody>
          <a:bodyPr wrap="square" lIns="0" anchor="ctr">
            <a:spAutoFit/>
          </a:bodyPr>
          <a:lstStyle>
            <a:lvl1pPr>
              <a:lnSpc>
                <a:spcPts val="10000"/>
              </a:lnSpc>
              <a:defRPr sz="12000" b="1" i="0">
                <a:solidFill>
                  <a:schemeClr val="tx2"/>
                </a:solidFill>
                <a:latin typeface="Equip Extended" panose="02000503030000020004" pitchFamily="2" charset="77"/>
              </a:defRPr>
            </a:lvl1pPr>
          </a:lstStyle>
          <a:p>
            <a:r>
              <a:rPr lang="en-GB"/>
              <a:t>Edit title</a:t>
            </a:r>
            <a:endParaRPr lang="en-PT"/>
          </a:p>
        </p:txBody>
      </p:sp>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668395" cy="498475"/>
          </a:xfrm>
        </p:spPr>
        <p:txBody>
          <a:bodyPr anchor="ctr">
            <a:noAutofit/>
          </a:bodyPr>
          <a:lstStyle>
            <a:lvl1pPr marL="0" indent="0">
              <a:buNone/>
              <a:defRPr sz="1300" b="0" i="0">
                <a:solidFill>
                  <a:srgbClr val="07041F"/>
                </a:solidFill>
                <a:latin typeface="Equip Extended Light" panose="02000503000000020004" pitchFamily="2" charset="77"/>
              </a:defRPr>
            </a:lvl1pPr>
          </a:lstStyle>
          <a:p>
            <a:pPr lvl="0"/>
            <a:r>
              <a:rPr lang="en-GB"/>
              <a:t>Edit Footnote</a:t>
            </a:r>
          </a:p>
        </p:txBody>
      </p:sp>
      <p:pic>
        <p:nvPicPr>
          <p:cNvPr id="5" name="Graphic 4">
            <a:extLst>
              <a:ext uri="{FF2B5EF4-FFF2-40B4-BE49-F238E27FC236}">
                <a16:creationId xmlns:a16="http://schemas.microsoft.com/office/drawing/2014/main" id="{6A518BE8-50AE-D748-ACE2-D2800731CFF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40000" y="0"/>
            <a:ext cx="1982400" cy="1486800"/>
          </a:xfrm>
          <a:prstGeom prst="rect">
            <a:avLst/>
          </a:prstGeom>
        </p:spPr>
      </p:pic>
    </p:spTree>
    <p:extLst>
      <p:ext uri="{BB962C8B-B14F-4D97-AF65-F5344CB8AC3E}">
        <p14:creationId xmlns:p14="http://schemas.microsoft.com/office/powerpoint/2010/main" val="2235971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3_Section Small Title Green ">
    <p:bg>
      <p:bgPr>
        <a:solidFill>
          <a:schemeClr val="accent1"/>
        </a:solidFill>
        <a:effectLst/>
      </p:bgPr>
    </p:bg>
    <p:spTree>
      <p:nvGrpSpPr>
        <p:cNvPr id="1" name=""/>
        <p:cNvGrpSpPr/>
        <p:nvPr/>
      </p:nvGrpSpPr>
      <p:grpSpPr>
        <a:xfrm>
          <a:off x="0" y="0"/>
          <a:ext cx="0" cy="0"/>
          <a:chOff x="0" y="0"/>
          <a:chExt cx="0" cy="0"/>
        </a:xfrm>
      </p:grpSpPr>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767782" cy="498475"/>
          </a:xfrm>
        </p:spPr>
        <p:txBody>
          <a:bodyPr anchor="ctr">
            <a:noAutofit/>
          </a:bodyPr>
          <a:lstStyle>
            <a:lvl1pPr marL="0" indent="0">
              <a:buNone/>
              <a:defRPr sz="1000" b="0" i="0">
                <a:solidFill>
                  <a:schemeClr val="tx2"/>
                </a:solidFill>
                <a:latin typeface="Equip Extended Light" panose="02000503000000020004" pitchFamily="2" charset="77"/>
              </a:defRPr>
            </a:lvl1pPr>
          </a:lstStyle>
          <a:p>
            <a:pPr lvl="0"/>
            <a:r>
              <a:rPr lang="en-GB"/>
              <a:t>Edit Footnote</a:t>
            </a:r>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77041" y="379903"/>
            <a:ext cx="813599" cy="715078"/>
          </a:xfrm>
          <a:prstGeom prst="rect">
            <a:avLst/>
          </a:prstGeom>
        </p:spPr>
      </p:pic>
      <p:sp>
        <p:nvSpPr>
          <p:cNvPr id="8" name="Title 1">
            <a:extLst>
              <a:ext uri="{FF2B5EF4-FFF2-40B4-BE49-F238E27FC236}">
                <a16:creationId xmlns:a16="http://schemas.microsoft.com/office/drawing/2014/main" id="{35A180E1-0906-AF4F-AD8C-D37F88FAE72A}"/>
              </a:ext>
            </a:extLst>
          </p:cNvPr>
          <p:cNvSpPr>
            <a:spLocks noGrp="1"/>
          </p:cNvSpPr>
          <p:nvPr>
            <p:ph type="title" hasCustomPrompt="1"/>
          </p:nvPr>
        </p:nvSpPr>
        <p:spPr>
          <a:xfrm>
            <a:off x="637247" y="2781653"/>
            <a:ext cx="9767782" cy="923330"/>
          </a:xfrm>
          <a:prstGeom prst="rect">
            <a:avLst/>
          </a:prstGeom>
        </p:spPr>
        <p:txBody>
          <a:bodyPr lIns="72000" anchor="b">
            <a:spAutoFit/>
          </a:bodyPr>
          <a:lstStyle>
            <a:lvl1pPr>
              <a:lnSpc>
                <a:spcPct val="100000"/>
              </a:lnSpc>
              <a:defRPr sz="5400" b="1" i="0">
                <a:solidFill>
                  <a:schemeClr val="tx2"/>
                </a:solidFill>
                <a:latin typeface="Equip Extended" panose="02000503030000020004" pitchFamily="2" charset="77"/>
              </a:defRPr>
            </a:lvl1pPr>
          </a:lstStyle>
          <a:p>
            <a:r>
              <a:rPr lang="en-GB"/>
              <a:t>Edit small section title</a:t>
            </a:r>
            <a:endParaRPr lang="en-PT"/>
          </a:p>
        </p:txBody>
      </p:sp>
      <p:sp>
        <p:nvSpPr>
          <p:cNvPr id="12" name="Text Placeholder 7">
            <a:extLst>
              <a:ext uri="{FF2B5EF4-FFF2-40B4-BE49-F238E27FC236}">
                <a16:creationId xmlns:a16="http://schemas.microsoft.com/office/drawing/2014/main" id="{BDF32DB2-7359-CA47-9D2B-FC2E95C76AC4}"/>
              </a:ext>
            </a:extLst>
          </p:cNvPr>
          <p:cNvSpPr>
            <a:spLocks noGrp="1"/>
          </p:cNvSpPr>
          <p:nvPr>
            <p:ph type="body" sz="quarter" idx="12" hasCustomPrompt="1"/>
          </p:nvPr>
        </p:nvSpPr>
        <p:spPr>
          <a:xfrm>
            <a:off x="639386" y="4047725"/>
            <a:ext cx="9767782" cy="462998"/>
          </a:xfrm>
        </p:spPr>
        <p:txBody>
          <a:bodyPr tIns="108000" anchor="t">
            <a:spAutoFit/>
          </a:bodyPr>
          <a:lstStyle>
            <a:lvl1pPr marL="0" indent="0">
              <a:lnSpc>
                <a:spcPct val="100000"/>
              </a:lnSpc>
              <a:buNone/>
              <a:defRPr sz="2000" b="0" i="0">
                <a:solidFill>
                  <a:schemeClr val="tx2"/>
                </a:solidFill>
                <a:latin typeface="Equip Extended Thin" panose="02000503030000020004" pitchFamily="2" charset="77"/>
              </a:defRPr>
            </a:lvl1pPr>
          </a:lstStyle>
          <a:p>
            <a:pPr lvl="0"/>
            <a:r>
              <a:rPr lang="en-GB"/>
              <a:t>Edit description</a:t>
            </a:r>
          </a:p>
        </p:txBody>
      </p:sp>
    </p:spTree>
    <p:extLst>
      <p:ext uri="{BB962C8B-B14F-4D97-AF65-F5344CB8AC3E}">
        <p14:creationId xmlns:p14="http://schemas.microsoft.com/office/powerpoint/2010/main" val="13286666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4_Section Small Title Purple">
    <p:bg>
      <p:bgPr>
        <a:solidFill>
          <a:schemeClr val="accent2"/>
        </a:solidFill>
        <a:effectLst/>
      </p:bgPr>
    </p:bg>
    <p:spTree>
      <p:nvGrpSpPr>
        <p:cNvPr id="1" name=""/>
        <p:cNvGrpSpPr/>
        <p:nvPr/>
      </p:nvGrpSpPr>
      <p:grpSpPr>
        <a:xfrm>
          <a:off x="0" y="0"/>
          <a:ext cx="0" cy="0"/>
          <a:chOff x="0" y="0"/>
          <a:chExt cx="0" cy="0"/>
        </a:xfrm>
      </p:grpSpPr>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767782" cy="498475"/>
          </a:xfrm>
        </p:spPr>
        <p:txBody>
          <a:bodyPr anchor="ctr">
            <a:noAutofit/>
          </a:bodyPr>
          <a:lstStyle>
            <a:lvl1pPr marL="0" indent="0">
              <a:buNone/>
              <a:defRPr sz="1000" b="0" i="0">
                <a:solidFill>
                  <a:schemeClr val="bg1"/>
                </a:solidFill>
                <a:latin typeface="Equip Extended Light" panose="02000503000000020004" pitchFamily="2" charset="77"/>
              </a:defRPr>
            </a:lvl1pPr>
          </a:lstStyle>
          <a:p>
            <a:pPr lvl="0"/>
            <a:r>
              <a:rPr lang="en-GB"/>
              <a:t>Edit Footnote</a:t>
            </a:r>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77041" y="379903"/>
            <a:ext cx="813599" cy="715078"/>
          </a:xfrm>
          <a:prstGeom prst="rect">
            <a:avLst/>
          </a:prstGeom>
        </p:spPr>
      </p:pic>
      <p:sp>
        <p:nvSpPr>
          <p:cNvPr id="8" name="Title 1">
            <a:extLst>
              <a:ext uri="{FF2B5EF4-FFF2-40B4-BE49-F238E27FC236}">
                <a16:creationId xmlns:a16="http://schemas.microsoft.com/office/drawing/2014/main" id="{35A180E1-0906-AF4F-AD8C-D37F88FAE72A}"/>
              </a:ext>
            </a:extLst>
          </p:cNvPr>
          <p:cNvSpPr>
            <a:spLocks noGrp="1"/>
          </p:cNvSpPr>
          <p:nvPr>
            <p:ph type="title" hasCustomPrompt="1"/>
          </p:nvPr>
        </p:nvSpPr>
        <p:spPr>
          <a:xfrm>
            <a:off x="637247" y="2781653"/>
            <a:ext cx="9767782" cy="923330"/>
          </a:xfrm>
          <a:prstGeom prst="rect">
            <a:avLst/>
          </a:prstGeom>
        </p:spPr>
        <p:txBody>
          <a:bodyPr lIns="72000" anchor="b">
            <a:spAutoFit/>
          </a:bodyPr>
          <a:lstStyle>
            <a:lvl1pPr>
              <a:lnSpc>
                <a:spcPct val="100000"/>
              </a:lnSpc>
              <a:defRPr sz="5400" b="1" i="0">
                <a:solidFill>
                  <a:schemeClr val="bg1"/>
                </a:solidFill>
                <a:latin typeface="Equip Extended" panose="02000503030000020004" pitchFamily="2" charset="77"/>
              </a:defRPr>
            </a:lvl1pPr>
          </a:lstStyle>
          <a:p>
            <a:r>
              <a:rPr lang="en-GB"/>
              <a:t>Edit small section title</a:t>
            </a:r>
            <a:endParaRPr lang="en-PT"/>
          </a:p>
        </p:txBody>
      </p:sp>
      <p:sp>
        <p:nvSpPr>
          <p:cNvPr id="12" name="Text Placeholder 7">
            <a:extLst>
              <a:ext uri="{FF2B5EF4-FFF2-40B4-BE49-F238E27FC236}">
                <a16:creationId xmlns:a16="http://schemas.microsoft.com/office/drawing/2014/main" id="{BDF32DB2-7359-CA47-9D2B-FC2E95C76AC4}"/>
              </a:ext>
            </a:extLst>
          </p:cNvPr>
          <p:cNvSpPr>
            <a:spLocks noGrp="1"/>
          </p:cNvSpPr>
          <p:nvPr>
            <p:ph type="body" sz="quarter" idx="12" hasCustomPrompt="1"/>
          </p:nvPr>
        </p:nvSpPr>
        <p:spPr>
          <a:xfrm>
            <a:off x="639386" y="4047725"/>
            <a:ext cx="9767782" cy="462998"/>
          </a:xfrm>
        </p:spPr>
        <p:txBody>
          <a:bodyPr tIns="108000" anchor="t">
            <a:spAutoFit/>
          </a:bodyPr>
          <a:lstStyle>
            <a:lvl1pPr marL="0" indent="0">
              <a:lnSpc>
                <a:spcPct val="100000"/>
              </a:lnSpc>
              <a:buNone/>
              <a:defRPr sz="2000" b="0" i="0">
                <a:solidFill>
                  <a:schemeClr val="bg1"/>
                </a:solidFill>
                <a:latin typeface="Equip Extended Thin" panose="02000503030000020004" pitchFamily="2" charset="77"/>
              </a:defRPr>
            </a:lvl1pPr>
          </a:lstStyle>
          <a:p>
            <a:pPr lvl="0"/>
            <a:r>
              <a:rPr lang="en-GB"/>
              <a:t>Edit description</a:t>
            </a:r>
          </a:p>
        </p:txBody>
      </p:sp>
    </p:spTree>
    <p:extLst>
      <p:ext uri="{BB962C8B-B14F-4D97-AF65-F5344CB8AC3E}">
        <p14:creationId xmlns:p14="http://schemas.microsoft.com/office/powerpoint/2010/main" val="408312207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5_Section Small Title Image">
    <p:bg>
      <p:bgPr>
        <a:blipFill dpi="0" rotWithShape="1">
          <a:blip r:embed="rId2">
            <a:lum/>
          </a:blip>
          <a:srcRect/>
          <a:stretch>
            <a:fillRect t="-3000" b="-3000"/>
          </a:stretch>
        </a:blip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B5DF88E5-BA32-4746-87F7-B2AF8460F0B5}"/>
              </a:ext>
            </a:extLst>
          </p:cNvPr>
          <p:cNvSpPr/>
          <p:nvPr userDrawn="1"/>
        </p:nvSpPr>
        <p:spPr>
          <a:xfrm>
            <a:off x="0" y="0"/>
            <a:ext cx="12192000" cy="6858000"/>
          </a:xfrm>
          <a:prstGeom prst="rect">
            <a:avLst/>
          </a:prstGeom>
          <a:solidFill>
            <a:schemeClr val="accent4">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4" name="Title 1">
            <a:extLst>
              <a:ext uri="{FF2B5EF4-FFF2-40B4-BE49-F238E27FC236}">
                <a16:creationId xmlns:a16="http://schemas.microsoft.com/office/drawing/2014/main" id="{17AAB606-6867-894C-9BD5-B6BFB3E820B8}"/>
              </a:ext>
            </a:extLst>
          </p:cNvPr>
          <p:cNvSpPr>
            <a:spLocks noGrp="1"/>
          </p:cNvSpPr>
          <p:nvPr>
            <p:ph type="title" hasCustomPrompt="1"/>
          </p:nvPr>
        </p:nvSpPr>
        <p:spPr>
          <a:xfrm>
            <a:off x="637247" y="2781653"/>
            <a:ext cx="9767782" cy="923330"/>
          </a:xfrm>
          <a:prstGeom prst="rect">
            <a:avLst/>
          </a:prstGeom>
        </p:spPr>
        <p:txBody>
          <a:bodyPr lIns="72000" anchor="b">
            <a:spAutoFit/>
          </a:bodyPr>
          <a:lstStyle>
            <a:lvl1pPr>
              <a:lnSpc>
                <a:spcPct val="100000"/>
              </a:lnSpc>
              <a:defRPr sz="5400" b="1" i="0">
                <a:solidFill>
                  <a:schemeClr val="bg1"/>
                </a:solidFill>
                <a:latin typeface="Equip Extended" panose="02000503030000020004" pitchFamily="2" charset="77"/>
              </a:defRPr>
            </a:lvl1pPr>
          </a:lstStyle>
          <a:p>
            <a:r>
              <a:rPr lang="en-GB"/>
              <a:t>Edit small section title</a:t>
            </a:r>
            <a:endParaRPr lang="en-PT"/>
          </a:p>
        </p:txBody>
      </p:sp>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767782" cy="498475"/>
          </a:xfrm>
        </p:spPr>
        <p:txBody>
          <a:bodyPr anchor="ctr">
            <a:noAutofit/>
          </a:bodyPr>
          <a:lstStyle>
            <a:lvl1pPr marL="0" indent="0">
              <a:buNone/>
              <a:defRPr sz="1000" b="0" i="0">
                <a:solidFill>
                  <a:schemeClr val="bg1"/>
                </a:solidFill>
                <a:latin typeface="Equip Extended Light" panose="02000503000000020004" pitchFamily="2" charset="77"/>
              </a:defRPr>
            </a:lvl1pPr>
          </a:lstStyle>
          <a:p>
            <a:pPr lvl="0"/>
            <a:r>
              <a:rPr lang="en-GB"/>
              <a:t>Edit Footnote</a:t>
            </a:r>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77041" y="379903"/>
            <a:ext cx="813599" cy="715078"/>
          </a:xfrm>
          <a:prstGeom prst="rect">
            <a:avLst/>
          </a:prstGeom>
        </p:spPr>
      </p:pic>
      <p:sp>
        <p:nvSpPr>
          <p:cNvPr id="7" name="Text Placeholder 7">
            <a:extLst>
              <a:ext uri="{FF2B5EF4-FFF2-40B4-BE49-F238E27FC236}">
                <a16:creationId xmlns:a16="http://schemas.microsoft.com/office/drawing/2014/main" id="{56E1278F-22F1-EE44-90D3-B0B9F038A5A5}"/>
              </a:ext>
            </a:extLst>
          </p:cNvPr>
          <p:cNvSpPr>
            <a:spLocks noGrp="1"/>
          </p:cNvSpPr>
          <p:nvPr>
            <p:ph type="body" sz="quarter" idx="12" hasCustomPrompt="1"/>
          </p:nvPr>
        </p:nvSpPr>
        <p:spPr>
          <a:xfrm>
            <a:off x="639386" y="4047725"/>
            <a:ext cx="9767782" cy="1386327"/>
          </a:xfrm>
        </p:spPr>
        <p:txBody>
          <a:bodyPr tIns="108000" anchor="t">
            <a:spAutoFit/>
          </a:bodyPr>
          <a:lstStyle>
            <a:lvl1pPr marL="0" indent="0">
              <a:lnSpc>
                <a:spcPct val="100000"/>
              </a:lnSpc>
              <a:buNone/>
              <a:defRPr sz="2000" b="0" i="0">
                <a:solidFill>
                  <a:schemeClr val="bg1"/>
                </a:solidFill>
                <a:latin typeface="Equip Extended Thin" panose="02000503030000020004" pitchFamily="2" charset="77"/>
              </a:defRPr>
            </a:lvl1pPr>
          </a:lstStyle>
          <a:p>
            <a:pPr lvl="0"/>
            <a:r>
              <a:rPr lang="en-GB"/>
              <a:t>Feel free to exchange the background photo, but please keep the overlay layer on top. You can exchange the photo by clicking on the Design tab, in Customize, click Format Background. And then click Insert under Picture Source to select your photo.</a:t>
            </a:r>
          </a:p>
        </p:txBody>
      </p:sp>
    </p:spTree>
    <p:extLst>
      <p:ext uri="{BB962C8B-B14F-4D97-AF65-F5344CB8AC3E}">
        <p14:creationId xmlns:p14="http://schemas.microsoft.com/office/powerpoint/2010/main" val="62894782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_1_Agenda">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26" name="Title 1">
            <a:extLst>
              <a:ext uri="{FF2B5EF4-FFF2-40B4-BE49-F238E27FC236}">
                <a16:creationId xmlns:a16="http://schemas.microsoft.com/office/drawing/2014/main" id="{D0B82C9C-213C-5846-9418-2E92489F1114}"/>
              </a:ext>
            </a:extLst>
          </p:cNvPr>
          <p:cNvSpPr>
            <a:spLocks noGrp="1"/>
          </p:cNvSpPr>
          <p:nvPr>
            <p:ph type="title" hasCustomPrompt="1"/>
          </p:nvPr>
        </p:nvSpPr>
        <p:spPr>
          <a:xfrm>
            <a:off x="626398" y="481125"/>
            <a:ext cx="6947999" cy="488201"/>
          </a:xfrm>
          <a:prstGeom prst="rect">
            <a:avLst/>
          </a:prstGeom>
        </p:spPr>
        <p:txBody>
          <a:bodyPr wrap="square" tIns="72000" anchor="t">
            <a:spAutoFit/>
          </a:bodyPr>
          <a:lstStyle>
            <a:lvl1pPr>
              <a:lnSpc>
                <a:spcPct val="100000"/>
              </a:lnSpc>
              <a:spcBef>
                <a:spcPts val="0"/>
              </a:spcBef>
              <a:defRPr sz="2400" b="1" i="0">
                <a:solidFill>
                  <a:schemeClr val="tx2"/>
                </a:solidFill>
                <a:latin typeface="Equip Extended" panose="02000503030000020004" pitchFamily="2" charset="77"/>
              </a:defRPr>
            </a:lvl1pPr>
          </a:lstStyle>
          <a:p>
            <a:r>
              <a:rPr lang="en-GB"/>
              <a:t>Edit title</a:t>
            </a:r>
            <a:endParaRPr lang="en-PT"/>
          </a:p>
        </p:txBody>
      </p:sp>
      <p:sp>
        <p:nvSpPr>
          <p:cNvPr id="27" name="Text Placeholder 7">
            <a:extLst>
              <a:ext uri="{FF2B5EF4-FFF2-40B4-BE49-F238E27FC236}">
                <a16:creationId xmlns:a16="http://schemas.microsoft.com/office/drawing/2014/main" id="{758E9BFF-AA50-5A4B-879E-3AC820AF497A}"/>
              </a:ext>
            </a:extLst>
          </p:cNvPr>
          <p:cNvSpPr>
            <a:spLocks noGrp="1"/>
          </p:cNvSpPr>
          <p:nvPr>
            <p:ph type="body" sz="quarter" idx="29" hasCustomPrompt="1"/>
          </p:nvPr>
        </p:nvSpPr>
        <p:spPr>
          <a:xfrm>
            <a:off x="626401" y="930188"/>
            <a:ext cx="6947999" cy="365091"/>
          </a:xfrm>
          <a:prstGeom prst="rect">
            <a:avLst/>
          </a:prstGeom>
        </p:spPr>
        <p:txBody>
          <a:bodyPr wrap="square" tIns="72000" anchor="t">
            <a:spAutoFit/>
          </a:bodyPr>
          <a:lstStyle>
            <a:lvl1pPr marL="0" indent="0">
              <a:lnSpc>
                <a:spcPct val="100000"/>
              </a:lnSpc>
              <a:spcBef>
                <a:spcPts val="0"/>
              </a:spcBef>
              <a:buNone/>
              <a:defRPr sz="1600" b="0" i="0">
                <a:solidFill>
                  <a:schemeClr val="tx2"/>
                </a:solidFill>
                <a:latin typeface="Equip Extended Light" panose="02000503000000020004" pitchFamily="2" charset="77"/>
              </a:defRPr>
            </a:lvl1pPr>
          </a:lstStyle>
          <a:p>
            <a:pPr lvl="0"/>
            <a:r>
              <a:rPr lang="en-GB"/>
              <a:t>Edit subtitle</a:t>
            </a:r>
          </a:p>
        </p:txBody>
      </p:sp>
      <p:sp>
        <p:nvSpPr>
          <p:cNvPr id="44" name="Text Placeholder 7">
            <a:extLst>
              <a:ext uri="{FF2B5EF4-FFF2-40B4-BE49-F238E27FC236}">
                <a16:creationId xmlns:a16="http://schemas.microsoft.com/office/drawing/2014/main" id="{9987E3FA-762E-1544-B600-DE2358F40AFD}"/>
              </a:ext>
            </a:extLst>
          </p:cNvPr>
          <p:cNvSpPr>
            <a:spLocks noGrp="1"/>
          </p:cNvSpPr>
          <p:nvPr>
            <p:ph type="body" sz="quarter" idx="12" hasCustomPrompt="1"/>
          </p:nvPr>
        </p:nvSpPr>
        <p:spPr>
          <a:xfrm>
            <a:off x="1981197" y="2436203"/>
            <a:ext cx="4101826" cy="334313"/>
          </a:xfrm>
          <a:prstGeom prst="rect">
            <a:avLst/>
          </a:prstGeom>
        </p:spPr>
        <p:txBody>
          <a:bodyPr wrap="square" tIns="72000" anchor="t">
            <a:spAutoFit/>
          </a:bodyPr>
          <a:lstStyle>
            <a:lvl1pPr marL="0" indent="0">
              <a:lnSpc>
                <a:spcPct val="100000"/>
              </a:lnSpc>
              <a:spcBef>
                <a:spcPts val="0"/>
              </a:spcBef>
              <a:buNone/>
              <a:defRPr sz="1400" b="0" i="0">
                <a:solidFill>
                  <a:schemeClr val="tx2"/>
                </a:solidFill>
                <a:latin typeface="Equip Light" panose="02000503000000020004" pitchFamily="2" charset="77"/>
              </a:defRPr>
            </a:lvl1pPr>
          </a:lstStyle>
          <a:p>
            <a:pPr lvl="0"/>
            <a:r>
              <a:rPr lang="en-GB"/>
              <a:t>Edit  </a:t>
            </a:r>
            <a:r>
              <a:rPr lang="en-GB" err="1"/>
              <a:t>subheader</a:t>
            </a:r>
            <a:endParaRPr lang="en-GB"/>
          </a:p>
        </p:txBody>
      </p:sp>
      <p:sp>
        <p:nvSpPr>
          <p:cNvPr id="45" name="Text Placeholder 7">
            <a:extLst>
              <a:ext uri="{FF2B5EF4-FFF2-40B4-BE49-F238E27FC236}">
                <a16:creationId xmlns:a16="http://schemas.microsoft.com/office/drawing/2014/main" id="{092923F0-4DAD-D047-919F-E9C087D11AD8}"/>
              </a:ext>
            </a:extLst>
          </p:cNvPr>
          <p:cNvSpPr>
            <a:spLocks noGrp="1"/>
          </p:cNvSpPr>
          <p:nvPr>
            <p:ph type="body" sz="quarter" idx="13" hasCustomPrompt="1"/>
          </p:nvPr>
        </p:nvSpPr>
        <p:spPr>
          <a:xfrm>
            <a:off x="1981199" y="2112111"/>
            <a:ext cx="4101825" cy="426646"/>
          </a:xfrm>
          <a:prstGeom prst="rect">
            <a:avLst/>
          </a:prstGeom>
        </p:spPr>
        <p:txBody>
          <a:bodyPr wrap="square" tIns="72000" anchor="t">
            <a:spAutoFit/>
          </a:bodyPr>
          <a:lstStyle>
            <a:lvl1pPr marL="0" indent="0">
              <a:lnSpc>
                <a:spcPct val="100000"/>
              </a:lnSpc>
              <a:spcBef>
                <a:spcPts val="0"/>
              </a:spcBef>
              <a:buNone/>
              <a:defRPr sz="2000" b="1" i="0">
                <a:solidFill>
                  <a:schemeClr val="tx2"/>
                </a:solidFill>
                <a:latin typeface="Equip Extended" panose="02000503030000020004" pitchFamily="2" charset="77"/>
              </a:defRPr>
            </a:lvl1pPr>
          </a:lstStyle>
          <a:p>
            <a:pPr lvl="0"/>
            <a:r>
              <a:rPr lang="en-GB"/>
              <a:t>Edit chapter header</a:t>
            </a:r>
          </a:p>
        </p:txBody>
      </p:sp>
      <p:sp>
        <p:nvSpPr>
          <p:cNvPr id="57" name="Text Placeholder 7">
            <a:extLst>
              <a:ext uri="{FF2B5EF4-FFF2-40B4-BE49-F238E27FC236}">
                <a16:creationId xmlns:a16="http://schemas.microsoft.com/office/drawing/2014/main" id="{45C7B623-9A59-0344-A47A-44FFD3513C0D}"/>
              </a:ext>
            </a:extLst>
          </p:cNvPr>
          <p:cNvSpPr>
            <a:spLocks noGrp="1"/>
          </p:cNvSpPr>
          <p:nvPr>
            <p:ph type="body" sz="quarter" idx="32" hasCustomPrompt="1"/>
          </p:nvPr>
        </p:nvSpPr>
        <p:spPr>
          <a:xfrm>
            <a:off x="1356221" y="2112111"/>
            <a:ext cx="624975" cy="426646"/>
          </a:xfrm>
          <a:prstGeom prst="rect">
            <a:avLst/>
          </a:prstGeom>
        </p:spPr>
        <p:txBody>
          <a:bodyPr wrap="square" tIns="72000" anchor="t">
            <a:spAutoFit/>
          </a:bodyPr>
          <a:lstStyle>
            <a:lvl1pPr marL="0" indent="0" algn="r">
              <a:lnSpc>
                <a:spcPct val="100000"/>
              </a:lnSpc>
              <a:spcBef>
                <a:spcPts val="0"/>
              </a:spcBef>
              <a:buNone/>
              <a:defRPr sz="2000" b="1" i="0">
                <a:solidFill>
                  <a:schemeClr val="tx1"/>
                </a:solidFill>
                <a:latin typeface="Equip Extended" panose="02000503030000020004" pitchFamily="2" charset="77"/>
              </a:defRPr>
            </a:lvl1pPr>
          </a:lstStyle>
          <a:p>
            <a:pPr lvl="0"/>
            <a:r>
              <a:rPr lang="en-GB"/>
              <a:t>Nr.</a:t>
            </a:r>
          </a:p>
        </p:txBody>
      </p:sp>
      <p:sp>
        <p:nvSpPr>
          <p:cNvPr id="58" name="Text Placeholder 7">
            <a:extLst>
              <a:ext uri="{FF2B5EF4-FFF2-40B4-BE49-F238E27FC236}">
                <a16:creationId xmlns:a16="http://schemas.microsoft.com/office/drawing/2014/main" id="{620F14B5-2346-794D-A8B4-1F98C2161948}"/>
              </a:ext>
            </a:extLst>
          </p:cNvPr>
          <p:cNvSpPr>
            <a:spLocks noGrp="1"/>
          </p:cNvSpPr>
          <p:nvPr>
            <p:ph type="body" sz="quarter" idx="33" hasCustomPrompt="1"/>
          </p:nvPr>
        </p:nvSpPr>
        <p:spPr>
          <a:xfrm>
            <a:off x="7007773" y="2439712"/>
            <a:ext cx="4101826" cy="334313"/>
          </a:xfrm>
          <a:prstGeom prst="rect">
            <a:avLst/>
          </a:prstGeom>
        </p:spPr>
        <p:txBody>
          <a:bodyPr wrap="square" tIns="72000" anchor="t">
            <a:spAutoFit/>
          </a:bodyPr>
          <a:lstStyle>
            <a:lvl1pPr marL="0" indent="0">
              <a:lnSpc>
                <a:spcPct val="100000"/>
              </a:lnSpc>
              <a:spcBef>
                <a:spcPts val="0"/>
              </a:spcBef>
              <a:buNone/>
              <a:defRPr sz="1400" b="0" i="0">
                <a:solidFill>
                  <a:schemeClr val="tx2"/>
                </a:solidFill>
                <a:latin typeface="Equip Light" panose="02000503000000020004" pitchFamily="2" charset="77"/>
              </a:defRPr>
            </a:lvl1pPr>
          </a:lstStyle>
          <a:p>
            <a:pPr lvl="0"/>
            <a:r>
              <a:rPr lang="en-GB"/>
              <a:t>Edit  </a:t>
            </a:r>
            <a:r>
              <a:rPr lang="en-GB" err="1"/>
              <a:t>subheader</a:t>
            </a:r>
            <a:endParaRPr lang="en-GB"/>
          </a:p>
        </p:txBody>
      </p:sp>
      <p:sp>
        <p:nvSpPr>
          <p:cNvPr id="59" name="Text Placeholder 7">
            <a:extLst>
              <a:ext uri="{FF2B5EF4-FFF2-40B4-BE49-F238E27FC236}">
                <a16:creationId xmlns:a16="http://schemas.microsoft.com/office/drawing/2014/main" id="{42B3E1EA-2B2A-D940-AB24-C21760A18C04}"/>
              </a:ext>
            </a:extLst>
          </p:cNvPr>
          <p:cNvSpPr>
            <a:spLocks noGrp="1"/>
          </p:cNvSpPr>
          <p:nvPr>
            <p:ph type="body" sz="quarter" idx="34" hasCustomPrompt="1"/>
          </p:nvPr>
        </p:nvSpPr>
        <p:spPr>
          <a:xfrm>
            <a:off x="7007775" y="2115620"/>
            <a:ext cx="4101825" cy="426646"/>
          </a:xfrm>
          <a:prstGeom prst="rect">
            <a:avLst/>
          </a:prstGeom>
        </p:spPr>
        <p:txBody>
          <a:bodyPr wrap="square" tIns="72000" anchor="t">
            <a:spAutoFit/>
          </a:bodyPr>
          <a:lstStyle>
            <a:lvl1pPr marL="0" indent="0">
              <a:lnSpc>
                <a:spcPct val="100000"/>
              </a:lnSpc>
              <a:spcBef>
                <a:spcPts val="0"/>
              </a:spcBef>
              <a:buNone/>
              <a:defRPr sz="2000" b="1" i="0">
                <a:solidFill>
                  <a:schemeClr val="tx2"/>
                </a:solidFill>
                <a:latin typeface="Equip Extended" panose="02000503030000020004" pitchFamily="2" charset="77"/>
              </a:defRPr>
            </a:lvl1pPr>
          </a:lstStyle>
          <a:p>
            <a:pPr lvl="0"/>
            <a:r>
              <a:rPr lang="en-GB"/>
              <a:t>Edit chapter header</a:t>
            </a:r>
          </a:p>
        </p:txBody>
      </p:sp>
      <p:sp>
        <p:nvSpPr>
          <p:cNvPr id="60" name="Text Placeholder 7">
            <a:extLst>
              <a:ext uri="{FF2B5EF4-FFF2-40B4-BE49-F238E27FC236}">
                <a16:creationId xmlns:a16="http://schemas.microsoft.com/office/drawing/2014/main" id="{52611E22-EC7A-6241-A2EC-B60647BB1C08}"/>
              </a:ext>
            </a:extLst>
          </p:cNvPr>
          <p:cNvSpPr>
            <a:spLocks noGrp="1"/>
          </p:cNvSpPr>
          <p:nvPr>
            <p:ph type="body" sz="quarter" idx="35" hasCustomPrompt="1"/>
          </p:nvPr>
        </p:nvSpPr>
        <p:spPr>
          <a:xfrm>
            <a:off x="6382797" y="2115620"/>
            <a:ext cx="624975" cy="426646"/>
          </a:xfrm>
          <a:prstGeom prst="rect">
            <a:avLst/>
          </a:prstGeom>
        </p:spPr>
        <p:txBody>
          <a:bodyPr wrap="square" tIns="72000" anchor="t">
            <a:spAutoFit/>
          </a:bodyPr>
          <a:lstStyle>
            <a:lvl1pPr marL="0" indent="0" algn="r">
              <a:lnSpc>
                <a:spcPct val="100000"/>
              </a:lnSpc>
              <a:spcBef>
                <a:spcPts val="0"/>
              </a:spcBef>
              <a:buNone/>
              <a:defRPr sz="2000" b="1" i="0">
                <a:solidFill>
                  <a:schemeClr val="tx1"/>
                </a:solidFill>
                <a:latin typeface="Equip Extended" panose="02000503030000020004" pitchFamily="2" charset="77"/>
              </a:defRPr>
            </a:lvl1pPr>
          </a:lstStyle>
          <a:p>
            <a:pPr lvl="0"/>
            <a:r>
              <a:rPr lang="en-GB"/>
              <a:t>Nr.</a:t>
            </a:r>
          </a:p>
        </p:txBody>
      </p:sp>
      <p:sp>
        <p:nvSpPr>
          <p:cNvPr id="61" name="Text Placeholder 7">
            <a:extLst>
              <a:ext uri="{FF2B5EF4-FFF2-40B4-BE49-F238E27FC236}">
                <a16:creationId xmlns:a16="http://schemas.microsoft.com/office/drawing/2014/main" id="{8F05CA85-D18E-4E47-ABF8-DCB282EA2CCE}"/>
              </a:ext>
            </a:extLst>
          </p:cNvPr>
          <p:cNvSpPr>
            <a:spLocks noGrp="1"/>
          </p:cNvSpPr>
          <p:nvPr>
            <p:ph type="body" sz="quarter" idx="36" hasCustomPrompt="1"/>
          </p:nvPr>
        </p:nvSpPr>
        <p:spPr>
          <a:xfrm>
            <a:off x="1981197" y="3522053"/>
            <a:ext cx="4101826" cy="334313"/>
          </a:xfrm>
          <a:prstGeom prst="rect">
            <a:avLst/>
          </a:prstGeom>
        </p:spPr>
        <p:txBody>
          <a:bodyPr wrap="square" tIns="72000" anchor="t">
            <a:spAutoFit/>
          </a:bodyPr>
          <a:lstStyle>
            <a:lvl1pPr marL="0" indent="0">
              <a:lnSpc>
                <a:spcPct val="100000"/>
              </a:lnSpc>
              <a:spcBef>
                <a:spcPts val="0"/>
              </a:spcBef>
              <a:buNone/>
              <a:defRPr sz="1400" b="0" i="0">
                <a:solidFill>
                  <a:schemeClr val="tx2"/>
                </a:solidFill>
                <a:latin typeface="Equip Light" panose="02000503000000020004" pitchFamily="2" charset="77"/>
              </a:defRPr>
            </a:lvl1pPr>
          </a:lstStyle>
          <a:p>
            <a:pPr lvl="0"/>
            <a:r>
              <a:rPr lang="en-GB"/>
              <a:t>Edit  </a:t>
            </a:r>
            <a:r>
              <a:rPr lang="en-GB" err="1"/>
              <a:t>subheader</a:t>
            </a:r>
            <a:endParaRPr lang="en-GB"/>
          </a:p>
        </p:txBody>
      </p:sp>
      <p:sp>
        <p:nvSpPr>
          <p:cNvPr id="62" name="Text Placeholder 7">
            <a:extLst>
              <a:ext uri="{FF2B5EF4-FFF2-40B4-BE49-F238E27FC236}">
                <a16:creationId xmlns:a16="http://schemas.microsoft.com/office/drawing/2014/main" id="{995747D0-5830-3744-BAA3-C30717BDA220}"/>
              </a:ext>
            </a:extLst>
          </p:cNvPr>
          <p:cNvSpPr>
            <a:spLocks noGrp="1"/>
          </p:cNvSpPr>
          <p:nvPr>
            <p:ph type="body" sz="quarter" idx="37" hasCustomPrompt="1"/>
          </p:nvPr>
        </p:nvSpPr>
        <p:spPr>
          <a:xfrm>
            <a:off x="1981199" y="3197961"/>
            <a:ext cx="4101825" cy="426646"/>
          </a:xfrm>
          <a:prstGeom prst="rect">
            <a:avLst/>
          </a:prstGeom>
        </p:spPr>
        <p:txBody>
          <a:bodyPr wrap="square" tIns="72000" anchor="t">
            <a:spAutoFit/>
          </a:bodyPr>
          <a:lstStyle>
            <a:lvl1pPr marL="0" indent="0">
              <a:lnSpc>
                <a:spcPct val="100000"/>
              </a:lnSpc>
              <a:spcBef>
                <a:spcPts val="0"/>
              </a:spcBef>
              <a:buNone/>
              <a:defRPr sz="2000" b="1" i="0">
                <a:solidFill>
                  <a:schemeClr val="tx2"/>
                </a:solidFill>
                <a:latin typeface="Equip Extended" panose="02000503030000020004" pitchFamily="2" charset="77"/>
              </a:defRPr>
            </a:lvl1pPr>
          </a:lstStyle>
          <a:p>
            <a:pPr lvl="0"/>
            <a:r>
              <a:rPr lang="en-GB"/>
              <a:t>Edit chapter header</a:t>
            </a:r>
          </a:p>
        </p:txBody>
      </p:sp>
      <p:sp>
        <p:nvSpPr>
          <p:cNvPr id="63" name="Text Placeholder 7">
            <a:extLst>
              <a:ext uri="{FF2B5EF4-FFF2-40B4-BE49-F238E27FC236}">
                <a16:creationId xmlns:a16="http://schemas.microsoft.com/office/drawing/2014/main" id="{6EB72F02-CCB0-8245-97D7-1763619B80A2}"/>
              </a:ext>
            </a:extLst>
          </p:cNvPr>
          <p:cNvSpPr>
            <a:spLocks noGrp="1"/>
          </p:cNvSpPr>
          <p:nvPr>
            <p:ph type="body" sz="quarter" idx="38" hasCustomPrompt="1"/>
          </p:nvPr>
        </p:nvSpPr>
        <p:spPr>
          <a:xfrm>
            <a:off x="1356221" y="3197961"/>
            <a:ext cx="624975" cy="426646"/>
          </a:xfrm>
          <a:prstGeom prst="rect">
            <a:avLst/>
          </a:prstGeom>
        </p:spPr>
        <p:txBody>
          <a:bodyPr wrap="square" tIns="72000" anchor="t">
            <a:spAutoFit/>
          </a:bodyPr>
          <a:lstStyle>
            <a:lvl1pPr marL="0" indent="0" algn="r">
              <a:lnSpc>
                <a:spcPct val="100000"/>
              </a:lnSpc>
              <a:spcBef>
                <a:spcPts val="0"/>
              </a:spcBef>
              <a:buNone/>
              <a:defRPr sz="2000" b="1" i="0">
                <a:solidFill>
                  <a:schemeClr val="tx1"/>
                </a:solidFill>
                <a:latin typeface="Equip Extended" panose="02000503030000020004" pitchFamily="2" charset="77"/>
              </a:defRPr>
            </a:lvl1pPr>
          </a:lstStyle>
          <a:p>
            <a:pPr lvl="0"/>
            <a:r>
              <a:rPr lang="en-GB"/>
              <a:t>Nr.</a:t>
            </a:r>
          </a:p>
        </p:txBody>
      </p:sp>
      <p:sp>
        <p:nvSpPr>
          <p:cNvPr id="64" name="Text Placeholder 7">
            <a:extLst>
              <a:ext uri="{FF2B5EF4-FFF2-40B4-BE49-F238E27FC236}">
                <a16:creationId xmlns:a16="http://schemas.microsoft.com/office/drawing/2014/main" id="{7C02FA8C-0B1C-A64D-9151-9D133023AD32}"/>
              </a:ext>
            </a:extLst>
          </p:cNvPr>
          <p:cNvSpPr>
            <a:spLocks noGrp="1"/>
          </p:cNvSpPr>
          <p:nvPr>
            <p:ph type="body" sz="quarter" idx="39" hasCustomPrompt="1"/>
          </p:nvPr>
        </p:nvSpPr>
        <p:spPr>
          <a:xfrm>
            <a:off x="7007773" y="3525562"/>
            <a:ext cx="4101826" cy="334313"/>
          </a:xfrm>
          <a:prstGeom prst="rect">
            <a:avLst/>
          </a:prstGeom>
        </p:spPr>
        <p:txBody>
          <a:bodyPr wrap="square" tIns="72000" anchor="t">
            <a:spAutoFit/>
          </a:bodyPr>
          <a:lstStyle>
            <a:lvl1pPr marL="0" indent="0">
              <a:lnSpc>
                <a:spcPct val="100000"/>
              </a:lnSpc>
              <a:spcBef>
                <a:spcPts val="0"/>
              </a:spcBef>
              <a:buNone/>
              <a:defRPr sz="1400" b="0" i="0">
                <a:solidFill>
                  <a:schemeClr val="tx2"/>
                </a:solidFill>
                <a:latin typeface="Equip Light" panose="02000503000000020004" pitchFamily="2" charset="77"/>
              </a:defRPr>
            </a:lvl1pPr>
          </a:lstStyle>
          <a:p>
            <a:pPr lvl="0"/>
            <a:r>
              <a:rPr lang="en-GB"/>
              <a:t>Edit  </a:t>
            </a:r>
            <a:r>
              <a:rPr lang="en-GB" err="1"/>
              <a:t>subheader</a:t>
            </a:r>
            <a:endParaRPr lang="en-GB"/>
          </a:p>
        </p:txBody>
      </p:sp>
      <p:sp>
        <p:nvSpPr>
          <p:cNvPr id="65" name="Text Placeholder 7">
            <a:extLst>
              <a:ext uri="{FF2B5EF4-FFF2-40B4-BE49-F238E27FC236}">
                <a16:creationId xmlns:a16="http://schemas.microsoft.com/office/drawing/2014/main" id="{0B48CBAC-5DBC-A84D-A3CE-6DCD8B5C825C}"/>
              </a:ext>
            </a:extLst>
          </p:cNvPr>
          <p:cNvSpPr>
            <a:spLocks noGrp="1"/>
          </p:cNvSpPr>
          <p:nvPr>
            <p:ph type="body" sz="quarter" idx="40" hasCustomPrompt="1"/>
          </p:nvPr>
        </p:nvSpPr>
        <p:spPr>
          <a:xfrm>
            <a:off x="7007775" y="3201470"/>
            <a:ext cx="4101825" cy="426646"/>
          </a:xfrm>
          <a:prstGeom prst="rect">
            <a:avLst/>
          </a:prstGeom>
        </p:spPr>
        <p:txBody>
          <a:bodyPr wrap="square" tIns="72000" anchor="t">
            <a:spAutoFit/>
          </a:bodyPr>
          <a:lstStyle>
            <a:lvl1pPr marL="0" indent="0">
              <a:lnSpc>
                <a:spcPct val="100000"/>
              </a:lnSpc>
              <a:spcBef>
                <a:spcPts val="0"/>
              </a:spcBef>
              <a:buNone/>
              <a:defRPr sz="2000" b="1" i="0">
                <a:solidFill>
                  <a:schemeClr val="tx2"/>
                </a:solidFill>
                <a:latin typeface="Equip Extended" panose="02000503030000020004" pitchFamily="2" charset="77"/>
              </a:defRPr>
            </a:lvl1pPr>
          </a:lstStyle>
          <a:p>
            <a:pPr lvl="0"/>
            <a:r>
              <a:rPr lang="en-GB"/>
              <a:t>Edit chapter header</a:t>
            </a:r>
          </a:p>
        </p:txBody>
      </p:sp>
      <p:sp>
        <p:nvSpPr>
          <p:cNvPr id="66" name="Text Placeholder 7">
            <a:extLst>
              <a:ext uri="{FF2B5EF4-FFF2-40B4-BE49-F238E27FC236}">
                <a16:creationId xmlns:a16="http://schemas.microsoft.com/office/drawing/2014/main" id="{4A8F5CB8-6C44-3048-8271-CBD6BA8FBE29}"/>
              </a:ext>
            </a:extLst>
          </p:cNvPr>
          <p:cNvSpPr>
            <a:spLocks noGrp="1"/>
          </p:cNvSpPr>
          <p:nvPr>
            <p:ph type="body" sz="quarter" idx="41" hasCustomPrompt="1"/>
          </p:nvPr>
        </p:nvSpPr>
        <p:spPr>
          <a:xfrm>
            <a:off x="6382797" y="3201470"/>
            <a:ext cx="624975" cy="426646"/>
          </a:xfrm>
          <a:prstGeom prst="rect">
            <a:avLst/>
          </a:prstGeom>
        </p:spPr>
        <p:txBody>
          <a:bodyPr wrap="square" tIns="72000" anchor="t">
            <a:spAutoFit/>
          </a:bodyPr>
          <a:lstStyle>
            <a:lvl1pPr marL="0" indent="0" algn="r">
              <a:lnSpc>
                <a:spcPct val="100000"/>
              </a:lnSpc>
              <a:spcBef>
                <a:spcPts val="0"/>
              </a:spcBef>
              <a:buNone/>
              <a:defRPr sz="2000" b="1" i="0">
                <a:solidFill>
                  <a:schemeClr val="tx1"/>
                </a:solidFill>
                <a:latin typeface="Equip Extended" panose="02000503030000020004" pitchFamily="2" charset="77"/>
              </a:defRPr>
            </a:lvl1pPr>
          </a:lstStyle>
          <a:p>
            <a:pPr lvl="0"/>
            <a:r>
              <a:rPr lang="en-GB"/>
              <a:t>Nr.</a:t>
            </a:r>
          </a:p>
        </p:txBody>
      </p:sp>
      <p:sp>
        <p:nvSpPr>
          <p:cNvPr id="67" name="Text Placeholder 7">
            <a:extLst>
              <a:ext uri="{FF2B5EF4-FFF2-40B4-BE49-F238E27FC236}">
                <a16:creationId xmlns:a16="http://schemas.microsoft.com/office/drawing/2014/main" id="{B736EE27-FA5D-884F-8ECA-1D70CDC80559}"/>
              </a:ext>
            </a:extLst>
          </p:cNvPr>
          <p:cNvSpPr>
            <a:spLocks noGrp="1"/>
          </p:cNvSpPr>
          <p:nvPr>
            <p:ph type="body" sz="quarter" idx="42" hasCustomPrompt="1"/>
          </p:nvPr>
        </p:nvSpPr>
        <p:spPr>
          <a:xfrm>
            <a:off x="1981197" y="4521563"/>
            <a:ext cx="4101826" cy="334313"/>
          </a:xfrm>
          <a:prstGeom prst="rect">
            <a:avLst/>
          </a:prstGeom>
        </p:spPr>
        <p:txBody>
          <a:bodyPr wrap="square" tIns="72000" anchor="t">
            <a:spAutoFit/>
          </a:bodyPr>
          <a:lstStyle>
            <a:lvl1pPr marL="0" indent="0">
              <a:lnSpc>
                <a:spcPct val="100000"/>
              </a:lnSpc>
              <a:spcBef>
                <a:spcPts val="0"/>
              </a:spcBef>
              <a:buNone/>
              <a:defRPr sz="1400" b="0" i="0">
                <a:solidFill>
                  <a:schemeClr val="tx2"/>
                </a:solidFill>
                <a:latin typeface="Equip Light" panose="02000503000000020004" pitchFamily="2" charset="77"/>
              </a:defRPr>
            </a:lvl1pPr>
          </a:lstStyle>
          <a:p>
            <a:pPr lvl="0"/>
            <a:r>
              <a:rPr lang="en-GB"/>
              <a:t>Edit  </a:t>
            </a:r>
            <a:r>
              <a:rPr lang="en-GB" err="1"/>
              <a:t>subheader</a:t>
            </a:r>
            <a:endParaRPr lang="en-GB"/>
          </a:p>
        </p:txBody>
      </p:sp>
      <p:sp>
        <p:nvSpPr>
          <p:cNvPr id="68" name="Text Placeholder 7">
            <a:extLst>
              <a:ext uri="{FF2B5EF4-FFF2-40B4-BE49-F238E27FC236}">
                <a16:creationId xmlns:a16="http://schemas.microsoft.com/office/drawing/2014/main" id="{50B67E55-BE08-AD4A-B576-A7D0BC0732F0}"/>
              </a:ext>
            </a:extLst>
          </p:cNvPr>
          <p:cNvSpPr>
            <a:spLocks noGrp="1"/>
          </p:cNvSpPr>
          <p:nvPr>
            <p:ph type="body" sz="quarter" idx="43" hasCustomPrompt="1"/>
          </p:nvPr>
        </p:nvSpPr>
        <p:spPr>
          <a:xfrm>
            <a:off x="1981199" y="4197471"/>
            <a:ext cx="4101825" cy="426646"/>
          </a:xfrm>
          <a:prstGeom prst="rect">
            <a:avLst/>
          </a:prstGeom>
        </p:spPr>
        <p:txBody>
          <a:bodyPr wrap="square" tIns="72000" anchor="t">
            <a:spAutoFit/>
          </a:bodyPr>
          <a:lstStyle>
            <a:lvl1pPr marL="0" indent="0">
              <a:lnSpc>
                <a:spcPct val="100000"/>
              </a:lnSpc>
              <a:spcBef>
                <a:spcPts val="0"/>
              </a:spcBef>
              <a:buNone/>
              <a:defRPr sz="2000" b="1" i="0">
                <a:solidFill>
                  <a:schemeClr val="tx2"/>
                </a:solidFill>
                <a:latin typeface="Equip Extended" panose="02000503030000020004" pitchFamily="2" charset="77"/>
              </a:defRPr>
            </a:lvl1pPr>
          </a:lstStyle>
          <a:p>
            <a:pPr lvl="0"/>
            <a:r>
              <a:rPr lang="en-GB"/>
              <a:t>Edit chapter header</a:t>
            </a:r>
          </a:p>
        </p:txBody>
      </p:sp>
      <p:sp>
        <p:nvSpPr>
          <p:cNvPr id="69" name="Text Placeholder 7">
            <a:extLst>
              <a:ext uri="{FF2B5EF4-FFF2-40B4-BE49-F238E27FC236}">
                <a16:creationId xmlns:a16="http://schemas.microsoft.com/office/drawing/2014/main" id="{77459E8E-468B-4945-BB56-E0FAAB8B40A2}"/>
              </a:ext>
            </a:extLst>
          </p:cNvPr>
          <p:cNvSpPr>
            <a:spLocks noGrp="1"/>
          </p:cNvSpPr>
          <p:nvPr>
            <p:ph type="body" sz="quarter" idx="44" hasCustomPrompt="1"/>
          </p:nvPr>
        </p:nvSpPr>
        <p:spPr>
          <a:xfrm>
            <a:off x="1356221" y="4197471"/>
            <a:ext cx="624975" cy="426646"/>
          </a:xfrm>
          <a:prstGeom prst="rect">
            <a:avLst/>
          </a:prstGeom>
        </p:spPr>
        <p:txBody>
          <a:bodyPr wrap="square" tIns="72000" anchor="t">
            <a:spAutoFit/>
          </a:bodyPr>
          <a:lstStyle>
            <a:lvl1pPr marL="0" indent="0" algn="r">
              <a:lnSpc>
                <a:spcPct val="100000"/>
              </a:lnSpc>
              <a:spcBef>
                <a:spcPts val="0"/>
              </a:spcBef>
              <a:buNone/>
              <a:defRPr sz="2000" b="1" i="0">
                <a:solidFill>
                  <a:schemeClr val="tx1"/>
                </a:solidFill>
                <a:latin typeface="Equip Extended" panose="02000503030000020004" pitchFamily="2" charset="77"/>
              </a:defRPr>
            </a:lvl1pPr>
          </a:lstStyle>
          <a:p>
            <a:pPr lvl="0"/>
            <a:r>
              <a:rPr lang="en-GB"/>
              <a:t>Nr.</a:t>
            </a:r>
          </a:p>
        </p:txBody>
      </p:sp>
      <p:sp>
        <p:nvSpPr>
          <p:cNvPr id="70" name="Text Placeholder 7">
            <a:extLst>
              <a:ext uri="{FF2B5EF4-FFF2-40B4-BE49-F238E27FC236}">
                <a16:creationId xmlns:a16="http://schemas.microsoft.com/office/drawing/2014/main" id="{7D693191-558A-1D49-8217-C2D930487D9C}"/>
              </a:ext>
            </a:extLst>
          </p:cNvPr>
          <p:cNvSpPr>
            <a:spLocks noGrp="1"/>
          </p:cNvSpPr>
          <p:nvPr>
            <p:ph type="body" sz="quarter" idx="45" hasCustomPrompt="1"/>
          </p:nvPr>
        </p:nvSpPr>
        <p:spPr>
          <a:xfrm>
            <a:off x="7007773" y="4525072"/>
            <a:ext cx="4101826" cy="334313"/>
          </a:xfrm>
          <a:prstGeom prst="rect">
            <a:avLst/>
          </a:prstGeom>
        </p:spPr>
        <p:txBody>
          <a:bodyPr wrap="square" tIns="72000" anchor="t">
            <a:spAutoFit/>
          </a:bodyPr>
          <a:lstStyle>
            <a:lvl1pPr marL="0" indent="0">
              <a:lnSpc>
                <a:spcPct val="100000"/>
              </a:lnSpc>
              <a:spcBef>
                <a:spcPts val="0"/>
              </a:spcBef>
              <a:buNone/>
              <a:defRPr sz="1400" b="0" i="0">
                <a:solidFill>
                  <a:schemeClr val="tx2"/>
                </a:solidFill>
                <a:latin typeface="Equip Light" panose="02000503000000020004" pitchFamily="2" charset="77"/>
              </a:defRPr>
            </a:lvl1pPr>
          </a:lstStyle>
          <a:p>
            <a:pPr lvl="0"/>
            <a:r>
              <a:rPr lang="en-GB"/>
              <a:t>Edit  </a:t>
            </a:r>
            <a:r>
              <a:rPr lang="en-GB" err="1"/>
              <a:t>subheader</a:t>
            </a:r>
            <a:endParaRPr lang="en-GB"/>
          </a:p>
        </p:txBody>
      </p:sp>
      <p:sp>
        <p:nvSpPr>
          <p:cNvPr id="71" name="Text Placeholder 7">
            <a:extLst>
              <a:ext uri="{FF2B5EF4-FFF2-40B4-BE49-F238E27FC236}">
                <a16:creationId xmlns:a16="http://schemas.microsoft.com/office/drawing/2014/main" id="{AE3D8A36-A9B3-7C4A-B449-615367FDC9F0}"/>
              </a:ext>
            </a:extLst>
          </p:cNvPr>
          <p:cNvSpPr>
            <a:spLocks noGrp="1"/>
          </p:cNvSpPr>
          <p:nvPr>
            <p:ph type="body" sz="quarter" idx="46" hasCustomPrompt="1"/>
          </p:nvPr>
        </p:nvSpPr>
        <p:spPr>
          <a:xfrm>
            <a:off x="7007775" y="4200980"/>
            <a:ext cx="4101825" cy="426646"/>
          </a:xfrm>
          <a:prstGeom prst="rect">
            <a:avLst/>
          </a:prstGeom>
        </p:spPr>
        <p:txBody>
          <a:bodyPr wrap="square" tIns="72000" anchor="t">
            <a:spAutoFit/>
          </a:bodyPr>
          <a:lstStyle>
            <a:lvl1pPr marL="0" indent="0">
              <a:lnSpc>
                <a:spcPct val="100000"/>
              </a:lnSpc>
              <a:spcBef>
                <a:spcPts val="0"/>
              </a:spcBef>
              <a:buNone/>
              <a:defRPr sz="2000" b="1" i="0">
                <a:solidFill>
                  <a:schemeClr val="tx2"/>
                </a:solidFill>
                <a:latin typeface="Equip Extended" panose="02000503030000020004" pitchFamily="2" charset="77"/>
              </a:defRPr>
            </a:lvl1pPr>
          </a:lstStyle>
          <a:p>
            <a:pPr lvl="0"/>
            <a:r>
              <a:rPr lang="en-GB"/>
              <a:t>Edit chapter header</a:t>
            </a:r>
          </a:p>
        </p:txBody>
      </p:sp>
      <p:sp>
        <p:nvSpPr>
          <p:cNvPr id="72" name="Text Placeholder 7">
            <a:extLst>
              <a:ext uri="{FF2B5EF4-FFF2-40B4-BE49-F238E27FC236}">
                <a16:creationId xmlns:a16="http://schemas.microsoft.com/office/drawing/2014/main" id="{203F513A-377D-104F-A5B9-74E9D835A669}"/>
              </a:ext>
            </a:extLst>
          </p:cNvPr>
          <p:cNvSpPr>
            <a:spLocks noGrp="1"/>
          </p:cNvSpPr>
          <p:nvPr>
            <p:ph type="body" sz="quarter" idx="47" hasCustomPrompt="1"/>
          </p:nvPr>
        </p:nvSpPr>
        <p:spPr>
          <a:xfrm>
            <a:off x="6382797" y="4200980"/>
            <a:ext cx="624975" cy="426646"/>
          </a:xfrm>
          <a:prstGeom prst="rect">
            <a:avLst/>
          </a:prstGeom>
        </p:spPr>
        <p:txBody>
          <a:bodyPr wrap="square" tIns="72000" anchor="t">
            <a:spAutoFit/>
          </a:bodyPr>
          <a:lstStyle>
            <a:lvl1pPr marL="0" indent="0" algn="r">
              <a:lnSpc>
                <a:spcPct val="100000"/>
              </a:lnSpc>
              <a:spcBef>
                <a:spcPts val="0"/>
              </a:spcBef>
              <a:buNone/>
              <a:defRPr sz="2000" b="1" i="0">
                <a:solidFill>
                  <a:schemeClr val="tx1"/>
                </a:solidFill>
                <a:latin typeface="Equip Extended" panose="02000503030000020004" pitchFamily="2" charset="77"/>
              </a:defRPr>
            </a:lvl1pPr>
          </a:lstStyle>
          <a:p>
            <a:pPr lvl="0"/>
            <a:r>
              <a:rPr lang="en-GB"/>
              <a:t>Nr.</a:t>
            </a:r>
          </a:p>
        </p:txBody>
      </p:sp>
      <p:sp>
        <p:nvSpPr>
          <p:cNvPr id="28" name="Text Placeholder 7">
            <a:extLst>
              <a:ext uri="{FF2B5EF4-FFF2-40B4-BE49-F238E27FC236}">
                <a16:creationId xmlns:a16="http://schemas.microsoft.com/office/drawing/2014/main" id="{80410E6B-06F8-4436-8782-59BFE66381AC}"/>
              </a:ext>
            </a:extLst>
          </p:cNvPr>
          <p:cNvSpPr>
            <a:spLocks noGrp="1"/>
          </p:cNvSpPr>
          <p:nvPr>
            <p:ph type="body" sz="quarter" idx="10" hasCustomPrompt="1"/>
          </p:nvPr>
        </p:nvSpPr>
        <p:spPr>
          <a:xfrm>
            <a:off x="626401" y="5876515"/>
            <a:ext cx="10862324" cy="498475"/>
          </a:xfrm>
        </p:spPr>
        <p:txBody>
          <a:bodyPr anchor="ctr">
            <a:noAutofit/>
          </a:bodyPr>
          <a:lstStyle>
            <a:lvl1pPr marL="0" indent="0">
              <a:spcBef>
                <a:spcPts val="0"/>
              </a:spcBef>
              <a:buNone/>
              <a:defRPr sz="1000" b="0" i="0">
                <a:solidFill>
                  <a:schemeClr val="bg2"/>
                </a:solidFill>
                <a:latin typeface="Equip Extended Light" panose="02000503000000020004" pitchFamily="2" charset="77"/>
              </a:defRPr>
            </a:lvl1pPr>
          </a:lstStyle>
          <a:p>
            <a:pPr lvl="0"/>
            <a:r>
              <a:rPr lang="en-GB"/>
              <a:t>Edit Footnote</a:t>
            </a:r>
          </a:p>
        </p:txBody>
      </p:sp>
    </p:spTree>
    <p:extLst>
      <p:ext uri="{BB962C8B-B14F-4D97-AF65-F5344CB8AC3E}">
        <p14:creationId xmlns:p14="http://schemas.microsoft.com/office/powerpoint/2010/main" val="235842219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_2_Info Bullets">
    <p:bg>
      <p:bgPr>
        <a:solidFill>
          <a:schemeClr val="bg1"/>
        </a:solidFill>
        <a:effectLst/>
      </p:bgPr>
    </p:bg>
    <p:spTree>
      <p:nvGrpSpPr>
        <p:cNvPr id="1" name=""/>
        <p:cNvGrpSpPr/>
        <p:nvPr/>
      </p:nvGrpSpPr>
      <p:grpSpPr>
        <a:xfrm>
          <a:off x="0" y="0"/>
          <a:ext cx="0" cy="0"/>
          <a:chOff x="0" y="0"/>
          <a:chExt cx="0" cy="0"/>
        </a:xfrm>
      </p:grpSpPr>
      <p:pic>
        <p:nvPicPr>
          <p:cNvPr id="25" name="r1Artboard 2edsw.pdf" descr="r1Artboard 2edsw.pdf">
            <a:extLst>
              <a:ext uri="{FF2B5EF4-FFF2-40B4-BE49-F238E27FC236}">
                <a16:creationId xmlns:a16="http://schemas.microsoft.com/office/drawing/2014/main" id="{26EA4B65-F354-BD45-A431-FFC265BFA1DE}"/>
              </a:ext>
            </a:extLst>
          </p:cNvPr>
          <p:cNvPicPr>
            <a:picLocks noChangeAspect="1"/>
          </p:cNvPicPr>
          <p:nvPr userDrawn="1"/>
        </p:nvPicPr>
        <p:blipFill rotWithShape="1">
          <a:blip r:embed="rId2">
            <a:alphaModFix amt="13000"/>
          </a:blip>
          <a:srcRect l="26596" b="37450"/>
          <a:stretch/>
        </p:blipFill>
        <p:spPr>
          <a:xfrm>
            <a:off x="0" y="3936274"/>
            <a:ext cx="4987211" cy="2921726"/>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19" name="Text Placeholder 7">
            <a:extLst>
              <a:ext uri="{FF2B5EF4-FFF2-40B4-BE49-F238E27FC236}">
                <a16:creationId xmlns:a16="http://schemas.microsoft.com/office/drawing/2014/main" id="{FFFBB409-1DFD-1441-8895-D381848D5ABE}"/>
              </a:ext>
            </a:extLst>
          </p:cNvPr>
          <p:cNvSpPr>
            <a:spLocks noGrp="1"/>
          </p:cNvSpPr>
          <p:nvPr>
            <p:ph type="body" sz="quarter" idx="31" hasCustomPrompt="1"/>
          </p:nvPr>
        </p:nvSpPr>
        <p:spPr>
          <a:xfrm>
            <a:off x="5691013" y="2197976"/>
            <a:ext cx="5785202" cy="980644"/>
          </a:xfrm>
          <a:prstGeom prst="rect">
            <a:avLst/>
          </a:prstGeom>
        </p:spPr>
        <p:txBody>
          <a:bodyPr wrap="square" tIns="72000" anchor="t">
            <a:spAutoFit/>
          </a:bodyPr>
          <a:lstStyle>
            <a:lvl1pPr marL="285750" indent="-285750">
              <a:lnSpc>
                <a:spcPct val="100000"/>
              </a:lnSpc>
              <a:spcBef>
                <a:spcPts val="0"/>
              </a:spcBef>
              <a:buFont typeface="Arial" panose="020B0604020202020204" pitchFamily="34" charset="0"/>
              <a:buChar char="•"/>
              <a:defRPr sz="1400" b="0" i="0">
                <a:solidFill>
                  <a:schemeClr val="tx2"/>
                </a:solidFill>
                <a:latin typeface="Equip Light" panose="02000503000000020004" pitchFamily="2" charset="77"/>
              </a:defRPr>
            </a:lvl1pPr>
          </a:lstStyle>
          <a:p>
            <a:pPr lvl="0"/>
            <a:r>
              <a:rPr lang="en-GB"/>
              <a:t>Option 1</a:t>
            </a:r>
          </a:p>
          <a:p>
            <a:pPr lvl="0"/>
            <a:r>
              <a:rPr lang="en-GB"/>
              <a:t>Option 2</a:t>
            </a:r>
          </a:p>
          <a:p>
            <a:pPr lvl="0"/>
            <a:r>
              <a:rPr lang="en-GB"/>
              <a:t>Option 3</a:t>
            </a:r>
          </a:p>
          <a:p>
            <a:pPr lvl="0"/>
            <a:r>
              <a:rPr lang="en-GB"/>
              <a:t>Option 4</a:t>
            </a:r>
          </a:p>
        </p:txBody>
      </p:sp>
      <p:sp>
        <p:nvSpPr>
          <p:cNvPr id="24" name="Text Placeholder 22">
            <a:extLst>
              <a:ext uri="{FF2B5EF4-FFF2-40B4-BE49-F238E27FC236}">
                <a16:creationId xmlns:a16="http://schemas.microsoft.com/office/drawing/2014/main" id="{D33787D1-5C01-9949-B9E7-8931AD3F5DE2}"/>
              </a:ext>
            </a:extLst>
          </p:cNvPr>
          <p:cNvSpPr>
            <a:spLocks noGrp="1"/>
          </p:cNvSpPr>
          <p:nvPr>
            <p:ph type="body" sz="quarter" idx="32" hasCustomPrompt="1"/>
          </p:nvPr>
        </p:nvSpPr>
        <p:spPr>
          <a:xfrm>
            <a:off x="5691599" y="1602250"/>
            <a:ext cx="5785202" cy="584775"/>
          </a:xfrm>
        </p:spPr>
        <p:txBody>
          <a:bodyPr wrap="square">
            <a:spAutoFit/>
          </a:bodyPr>
          <a:lstStyle>
            <a:lvl1pPr marL="0" indent="0">
              <a:lnSpc>
                <a:spcPct val="100000"/>
              </a:lnSpc>
              <a:spcBef>
                <a:spcPts val="0"/>
              </a:spcBef>
              <a:buNone/>
              <a:defRPr sz="3200" b="1" i="0">
                <a:solidFill>
                  <a:schemeClr val="tx2"/>
                </a:solidFill>
                <a:latin typeface="Equip Extended" panose="02000503030000020004" pitchFamily="2" charset="77"/>
              </a:defRPr>
            </a:lvl1pPr>
          </a:lstStyle>
          <a:p>
            <a:r>
              <a:rPr lang="en-GB"/>
              <a:t>Edit supporting title</a:t>
            </a:r>
            <a:endParaRPr lang="en-PT"/>
          </a:p>
        </p:txBody>
      </p:sp>
      <p:sp>
        <p:nvSpPr>
          <p:cNvPr id="31" name="Title 1">
            <a:extLst>
              <a:ext uri="{FF2B5EF4-FFF2-40B4-BE49-F238E27FC236}">
                <a16:creationId xmlns:a16="http://schemas.microsoft.com/office/drawing/2014/main" id="{A46EF3AD-FB46-B34A-8E14-1B37D1952FF9}"/>
              </a:ext>
            </a:extLst>
          </p:cNvPr>
          <p:cNvSpPr>
            <a:spLocks noGrp="1"/>
          </p:cNvSpPr>
          <p:nvPr>
            <p:ph type="title" hasCustomPrompt="1"/>
          </p:nvPr>
        </p:nvSpPr>
        <p:spPr>
          <a:xfrm>
            <a:off x="626399" y="481125"/>
            <a:ext cx="5065199" cy="488201"/>
          </a:xfrm>
          <a:prstGeom prst="rect">
            <a:avLst/>
          </a:prstGeom>
        </p:spPr>
        <p:txBody>
          <a:bodyPr tIns="72000" anchor="t">
            <a:spAutoFit/>
          </a:bodyPr>
          <a:lstStyle>
            <a:lvl1pPr>
              <a:lnSpc>
                <a:spcPct val="100000"/>
              </a:lnSpc>
              <a:spcBef>
                <a:spcPts val="0"/>
              </a:spcBef>
              <a:defRPr sz="2400" b="1" i="0">
                <a:solidFill>
                  <a:schemeClr val="tx2"/>
                </a:solidFill>
                <a:latin typeface="Equip Extended" panose="02000503030000020004" pitchFamily="2" charset="77"/>
              </a:defRPr>
            </a:lvl1pPr>
          </a:lstStyle>
          <a:p>
            <a:r>
              <a:rPr lang="en-GB"/>
              <a:t>Edit title</a:t>
            </a:r>
            <a:endParaRPr lang="en-PT"/>
          </a:p>
        </p:txBody>
      </p:sp>
      <p:sp>
        <p:nvSpPr>
          <p:cNvPr id="32" name="Text Placeholder 7">
            <a:extLst>
              <a:ext uri="{FF2B5EF4-FFF2-40B4-BE49-F238E27FC236}">
                <a16:creationId xmlns:a16="http://schemas.microsoft.com/office/drawing/2014/main" id="{918C771A-8818-EF4C-A126-D8F85656B15F}"/>
              </a:ext>
            </a:extLst>
          </p:cNvPr>
          <p:cNvSpPr>
            <a:spLocks noGrp="1"/>
          </p:cNvSpPr>
          <p:nvPr>
            <p:ph type="body" sz="quarter" idx="29" hasCustomPrompt="1"/>
          </p:nvPr>
        </p:nvSpPr>
        <p:spPr>
          <a:xfrm>
            <a:off x="626401" y="930188"/>
            <a:ext cx="5065200" cy="365091"/>
          </a:xfrm>
          <a:prstGeom prst="rect">
            <a:avLst/>
          </a:prstGeom>
        </p:spPr>
        <p:txBody>
          <a:bodyPr wrap="square" tIns="72000" anchor="t">
            <a:spAutoFit/>
          </a:bodyPr>
          <a:lstStyle>
            <a:lvl1pPr marL="0" indent="0">
              <a:lnSpc>
                <a:spcPct val="100000"/>
              </a:lnSpc>
              <a:spcBef>
                <a:spcPts val="0"/>
              </a:spcBef>
              <a:buNone/>
              <a:defRPr sz="1600" b="0" i="0">
                <a:solidFill>
                  <a:schemeClr val="tx2"/>
                </a:solidFill>
                <a:latin typeface="Equip Extended Light" panose="02000503000000020004" pitchFamily="2" charset="77"/>
              </a:defRPr>
            </a:lvl1pPr>
          </a:lstStyle>
          <a:p>
            <a:pPr lvl="0"/>
            <a:r>
              <a:rPr lang="en-GB"/>
              <a:t>Edit subtitle</a:t>
            </a:r>
          </a:p>
        </p:txBody>
      </p:sp>
      <p:sp>
        <p:nvSpPr>
          <p:cNvPr id="9" name="Text Placeholder 7">
            <a:extLst>
              <a:ext uri="{FF2B5EF4-FFF2-40B4-BE49-F238E27FC236}">
                <a16:creationId xmlns:a16="http://schemas.microsoft.com/office/drawing/2014/main" id="{05E10E9B-CC7B-4015-9DF3-B5DD5404F8CB}"/>
              </a:ext>
            </a:extLst>
          </p:cNvPr>
          <p:cNvSpPr>
            <a:spLocks noGrp="1"/>
          </p:cNvSpPr>
          <p:nvPr>
            <p:ph type="body" sz="quarter" idx="10" hasCustomPrompt="1"/>
          </p:nvPr>
        </p:nvSpPr>
        <p:spPr>
          <a:xfrm>
            <a:off x="626401" y="5876515"/>
            <a:ext cx="10862324" cy="498475"/>
          </a:xfrm>
        </p:spPr>
        <p:txBody>
          <a:bodyPr anchor="ctr">
            <a:noAutofit/>
          </a:bodyPr>
          <a:lstStyle>
            <a:lvl1pPr marL="0" indent="0">
              <a:spcBef>
                <a:spcPts val="0"/>
              </a:spcBef>
              <a:buNone/>
              <a:defRPr sz="1000" b="0" i="0">
                <a:solidFill>
                  <a:schemeClr val="bg2"/>
                </a:solidFill>
                <a:latin typeface="Equip Extended Light" panose="02000503000000020004" pitchFamily="2" charset="77"/>
              </a:defRPr>
            </a:lvl1pPr>
          </a:lstStyle>
          <a:p>
            <a:pPr lvl="0"/>
            <a:r>
              <a:rPr lang="en-GB"/>
              <a:t>Edit Footnote</a:t>
            </a:r>
          </a:p>
        </p:txBody>
      </p:sp>
    </p:spTree>
    <p:extLst>
      <p:ext uri="{BB962C8B-B14F-4D97-AF65-F5344CB8AC3E}">
        <p14:creationId xmlns:p14="http://schemas.microsoft.com/office/powerpoint/2010/main" val="82595487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_3_Info Numbers">
    <p:bg>
      <p:bgPr>
        <a:solidFill>
          <a:schemeClr val="bg1"/>
        </a:solidFill>
        <a:effectLst/>
      </p:bgPr>
    </p:bg>
    <p:spTree>
      <p:nvGrpSpPr>
        <p:cNvPr id="1" name=""/>
        <p:cNvGrpSpPr/>
        <p:nvPr/>
      </p:nvGrpSpPr>
      <p:grpSpPr>
        <a:xfrm>
          <a:off x="0" y="0"/>
          <a:ext cx="0" cy="0"/>
          <a:chOff x="0" y="0"/>
          <a:chExt cx="0" cy="0"/>
        </a:xfrm>
      </p:grpSpPr>
      <p:pic>
        <p:nvPicPr>
          <p:cNvPr id="25" name="r1Artboard 2edsw.pdf" descr="r1Artboard 2edsw.pdf">
            <a:extLst>
              <a:ext uri="{FF2B5EF4-FFF2-40B4-BE49-F238E27FC236}">
                <a16:creationId xmlns:a16="http://schemas.microsoft.com/office/drawing/2014/main" id="{26EA4B65-F354-BD45-A431-FFC265BFA1DE}"/>
              </a:ext>
            </a:extLst>
          </p:cNvPr>
          <p:cNvPicPr>
            <a:picLocks noChangeAspect="1"/>
          </p:cNvPicPr>
          <p:nvPr userDrawn="1"/>
        </p:nvPicPr>
        <p:blipFill rotWithShape="1">
          <a:blip r:embed="rId2">
            <a:alphaModFix amt="13000"/>
          </a:blip>
          <a:srcRect l="26596" b="37450"/>
          <a:stretch/>
        </p:blipFill>
        <p:spPr>
          <a:xfrm>
            <a:off x="0" y="3936274"/>
            <a:ext cx="4987211" cy="2921726"/>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19" name="Text Placeholder 7">
            <a:extLst>
              <a:ext uri="{FF2B5EF4-FFF2-40B4-BE49-F238E27FC236}">
                <a16:creationId xmlns:a16="http://schemas.microsoft.com/office/drawing/2014/main" id="{FFFBB409-1DFD-1441-8895-D381848D5ABE}"/>
              </a:ext>
            </a:extLst>
          </p:cNvPr>
          <p:cNvSpPr>
            <a:spLocks noGrp="1"/>
          </p:cNvSpPr>
          <p:nvPr>
            <p:ph type="body" sz="quarter" idx="31" hasCustomPrompt="1"/>
          </p:nvPr>
        </p:nvSpPr>
        <p:spPr>
          <a:xfrm>
            <a:off x="5691013" y="2197976"/>
            <a:ext cx="5785202" cy="980644"/>
          </a:xfrm>
          <a:prstGeom prst="rect">
            <a:avLst/>
          </a:prstGeom>
        </p:spPr>
        <p:txBody>
          <a:bodyPr wrap="square" tIns="72000" anchor="t">
            <a:spAutoFit/>
          </a:bodyPr>
          <a:lstStyle>
            <a:lvl1pPr marL="342900" indent="-342900">
              <a:lnSpc>
                <a:spcPct val="100000"/>
              </a:lnSpc>
              <a:spcBef>
                <a:spcPts val="0"/>
              </a:spcBef>
              <a:buFont typeface="+mj-lt"/>
              <a:buAutoNum type="arabicPeriod"/>
              <a:defRPr sz="1400" b="0" i="0">
                <a:solidFill>
                  <a:schemeClr val="tx2"/>
                </a:solidFill>
                <a:latin typeface="Equip Light" panose="02000503000000020004" pitchFamily="2" charset="77"/>
              </a:defRPr>
            </a:lvl1pPr>
          </a:lstStyle>
          <a:p>
            <a:pPr lvl="0"/>
            <a:r>
              <a:rPr lang="en-GB"/>
              <a:t>Option 1</a:t>
            </a:r>
          </a:p>
          <a:p>
            <a:pPr lvl="0"/>
            <a:r>
              <a:rPr lang="en-GB"/>
              <a:t>Option 2</a:t>
            </a:r>
          </a:p>
          <a:p>
            <a:pPr lvl="0"/>
            <a:r>
              <a:rPr lang="en-GB"/>
              <a:t>Option 3</a:t>
            </a:r>
          </a:p>
          <a:p>
            <a:pPr lvl="0"/>
            <a:r>
              <a:rPr lang="en-GB"/>
              <a:t>Option 4</a:t>
            </a:r>
          </a:p>
        </p:txBody>
      </p:sp>
      <p:sp>
        <p:nvSpPr>
          <p:cNvPr id="24" name="Text Placeholder 22">
            <a:extLst>
              <a:ext uri="{FF2B5EF4-FFF2-40B4-BE49-F238E27FC236}">
                <a16:creationId xmlns:a16="http://schemas.microsoft.com/office/drawing/2014/main" id="{D33787D1-5C01-9949-B9E7-8931AD3F5DE2}"/>
              </a:ext>
            </a:extLst>
          </p:cNvPr>
          <p:cNvSpPr>
            <a:spLocks noGrp="1"/>
          </p:cNvSpPr>
          <p:nvPr>
            <p:ph type="body" sz="quarter" idx="32" hasCustomPrompt="1"/>
          </p:nvPr>
        </p:nvSpPr>
        <p:spPr>
          <a:xfrm>
            <a:off x="5691599" y="1602250"/>
            <a:ext cx="5785202" cy="584775"/>
          </a:xfrm>
        </p:spPr>
        <p:txBody>
          <a:bodyPr wrap="square">
            <a:spAutoFit/>
          </a:bodyPr>
          <a:lstStyle>
            <a:lvl1pPr marL="0" indent="0">
              <a:lnSpc>
                <a:spcPct val="100000"/>
              </a:lnSpc>
              <a:spcBef>
                <a:spcPts val="0"/>
              </a:spcBef>
              <a:buNone/>
              <a:defRPr sz="3200" b="1" i="0">
                <a:solidFill>
                  <a:schemeClr val="tx2"/>
                </a:solidFill>
                <a:latin typeface="Equip Extended" panose="02000503030000020004" pitchFamily="2" charset="77"/>
              </a:defRPr>
            </a:lvl1pPr>
          </a:lstStyle>
          <a:p>
            <a:r>
              <a:rPr lang="en-GB"/>
              <a:t>Edit supporting title</a:t>
            </a:r>
            <a:endParaRPr lang="en-PT"/>
          </a:p>
        </p:txBody>
      </p:sp>
      <p:sp>
        <p:nvSpPr>
          <p:cNvPr id="16" name="Title 1">
            <a:extLst>
              <a:ext uri="{FF2B5EF4-FFF2-40B4-BE49-F238E27FC236}">
                <a16:creationId xmlns:a16="http://schemas.microsoft.com/office/drawing/2014/main" id="{AEB6EDD4-FB00-1849-B631-9683EBDC0C85}"/>
              </a:ext>
            </a:extLst>
          </p:cNvPr>
          <p:cNvSpPr>
            <a:spLocks noGrp="1"/>
          </p:cNvSpPr>
          <p:nvPr>
            <p:ph type="title" hasCustomPrompt="1"/>
          </p:nvPr>
        </p:nvSpPr>
        <p:spPr>
          <a:xfrm>
            <a:off x="626399" y="481125"/>
            <a:ext cx="5065199" cy="488201"/>
          </a:xfrm>
          <a:prstGeom prst="rect">
            <a:avLst/>
          </a:prstGeom>
        </p:spPr>
        <p:txBody>
          <a:bodyPr tIns="72000" anchor="t">
            <a:spAutoFit/>
          </a:bodyPr>
          <a:lstStyle>
            <a:lvl1pPr>
              <a:lnSpc>
                <a:spcPct val="100000"/>
              </a:lnSpc>
              <a:spcBef>
                <a:spcPts val="0"/>
              </a:spcBef>
              <a:defRPr sz="2400" b="1" i="0">
                <a:solidFill>
                  <a:schemeClr val="tx2"/>
                </a:solidFill>
                <a:latin typeface="Equip Extended" panose="02000503030000020004" pitchFamily="2" charset="77"/>
              </a:defRPr>
            </a:lvl1pPr>
          </a:lstStyle>
          <a:p>
            <a:r>
              <a:rPr lang="en-GB"/>
              <a:t>Edit title</a:t>
            </a:r>
            <a:endParaRPr lang="en-PT"/>
          </a:p>
        </p:txBody>
      </p:sp>
      <p:sp>
        <p:nvSpPr>
          <p:cNvPr id="17" name="Text Placeholder 7">
            <a:extLst>
              <a:ext uri="{FF2B5EF4-FFF2-40B4-BE49-F238E27FC236}">
                <a16:creationId xmlns:a16="http://schemas.microsoft.com/office/drawing/2014/main" id="{925D287C-5E20-B140-858B-F2D24F16D3D5}"/>
              </a:ext>
            </a:extLst>
          </p:cNvPr>
          <p:cNvSpPr>
            <a:spLocks noGrp="1"/>
          </p:cNvSpPr>
          <p:nvPr>
            <p:ph type="body" sz="quarter" idx="29" hasCustomPrompt="1"/>
          </p:nvPr>
        </p:nvSpPr>
        <p:spPr>
          <a:xfrm>
            <a:off x="626401" y="930188"/>
            <a:ext cx="5065200" cy="365091"/>
          </a:xfrm>
          <a:prstGeom prst="rect">
            <a:avLst/>
          </a:prstGeom>
        </p:spPr>
        <p:txBody>
          <a:bodyPr wrap="square" tIns="72000" anchor="t">
            <a:spAutoFit/>
          </a:bodyPr>
          <a:lstStyle>
            <a:lvl1pPr marL="0" indent="0">
              <a:lnSpc>
                <a:spcPct val="100000"/>
              </a:lnSpc>
              <a:spcBef>
                <a:spcPts val="0"/>
              </a:spcBef>
              <a:buNone/>
              <a:defRPr sz="1600" b="0" i="0">
                <a:solidFill>
                  <a:schemeClr val="tx2"/>
                </a:solidFill>
                <a:latin typeface="Equip Extended Light" panose="02000503000000020004" pitchFamily="2" charset="77"/>
              </a:defRPr>
            </a:lvl1pPr>
          </a:lstStyle>
          <a:p>
            <a:pPr lvl="0"/>
            <a:r>
              <a:rPr lang="en-GB"/>
              <a:t>Edit subtitle</a:t>
            </a:r>
          </a:p>
        </p:txBody>
      </p:sp>
      <p:sp>
        <p:nvSpPr>
          <p:cNvPr id="9" name="Text Placeholder 7">
            <a:extLst>
              <a:ext uri="{FF2B5EF4-FFF2-40B4-BE49-F238E27FC236}">
                <a16:creationId xmlns:a16="http://schemas.microsoft.com/office/drawing/2014/main" id="{22C7E9CD-CD67-428F-AE13-4D58FAF1D848}"/>
              </a:ext>
            </a:extLst>
          </p:cNvPr>
          <p:cNvSpPr>
            <a:spLocks noGrp="1"/>
          </p:cNvSpPr>
          <p:nvPr>
            <p:ph type="body" sz="quarter" idx="10" hasCustomPrompt="1"/>
          </p:nvPr>
        </p:nvSpPr>
        <p:spPr>
          <a:xfrm>
            <a:off x="626401" y="5876515"/>
            <a:ext cx="10862324" cy="498475"/>
          </a:xfrm>
        </p:spPr>
        <p:txBody>
          <a:bodyPr anchor="ctr">
            <a:noAutofit/>
          </a:bodyPr>
          <a:lstStyle>
            <a:lvl1pPr marL="0" indent="0">
              <a:spcBef>
                <a:spcPts val="0"/>
              </a:spcBef>
              <a:buNone/>
              <a:defRPr sz="1000" b="0" i="0">
                <a:solidFill>
                  <a:schemeClr val="bg2"/>
                </a:solidFill>
                <a:latin typeface="Equip Extended Light" panose="02000503000000020004" pitchFamily="2" charset="77"/>
              </a:defRPr>
            </a:lvl1pPr>
          </a:lstStyle>
          <a:p>
            <a:pPr lvl="0"/>
            <a:r>
              <a:rPr lang="en-GB"/>
              <a:t>Edit Footnote</a:t>
            </a:r>
          </a:p>
        </p:txBody>
      </p:sp>
    </p:spTree>
    <p:extLst>
      <p:ext uri="{BB962C8B-B14F-4D97-AF65-F5344CB8AC3E}">
        <p14:creationId xmlns:p14="http://schemas.microsoft.com/office/powerpoint/2010/main" val="417314445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5_1_Plain Text">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6" name="Content Placeholder 5">
            <a:extLst>
              <a:ext uri="{FF2B5EF4-FFF2-40B4-BE49-F238E27FC236}">
                <a16:creationId xmlns:a16="http://schemas.microsoft.com/office/drawing/2014/main" id="{BB690711-A8AD-C64F-99C3-28967A35020C}"/>
              </a:ext>
            </a:extLst>
          </p:cNvPr>
          <p:cNvSpPr>
            <a:spLocks noGrp="1"/>
          </p:cNvSpPr>
          <p:nvPr>
            <p:ph sz="quarter" idx="11"/>
          </p:nvPr>
        </p:nvSpPr>
        <p:spPr>
          <a:xfrm>
            <a:off x="626400" y="1602250"/>
            <a:ext cx="10854000" cy="3866150"/>
          </a:xfrm>
        </p:spPr>
        <p:txBody>
          <a:bodyPr>
            <a:noAutofit/>
          </a:bodyPr>
          <a:lstStyle>
            <a:lvl1pPr>
              <a:spcBef>
                <a:spcPts val="0"/>
              </a:spcBef>
              <a:defRPr>
                <a:solidFill>
                  <a:schemeClr val="tx2"/>
                </a:solidFill>
              </a:defRPr>
            </a:lvl1pPr>
            <a:lvl2pPr>
              <a:spcBef>
                <a:spcPts val="0"/>
              </a:spcBef>
              <a:defRPr>
                <a:solidFill>
                  <a:schemeClr val="tx2"/>
                </a:solidFill>
              </a:defRPr>
            </a:lvl2pPr>
            <a:lvl3pPr>
              <a:spcBef>
                <a:spcPts val="0"/>
              </a:spcBef>
              <a:defRPr>
                <a:solidFill>
                  <a:schemeClr val="tx2"/>
                </a:solidFill>
              </a:defRPr>
            </a:lvl3pPr>
            <a:lvl4pPr>
              <a:spcBef>
                <a:spcPts val="0"/>
              </a:spcBef>
              <a:defRPr>
                <a:solidFill>
                  <a:schemeClr val="tx2"/>
                </a:solidFill>
              </a:defRPr>
            </a:lvl4pPr>
            <a:lvl5pPr>
              <a:spcBef>
                <a:spcPts val="0"/>
              </a:spcBef>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T"/>
          </a:p>
        </p:txBody>
      </p:sp>
      <p:sp>
        <p:nvSpPr>
          <p:cNvPr id="26" name="Title 1">
            <a:extLst>
              <a:ext uri="{FF2B5EF4-FFF2-40B4-BE49-F238E27FC236}">
                <a16:creationId xmlns:a16="http://schemas.microsoft.com/office/drawing/2014/main" id="{8D99D971-8D93-A14A-BE3D-ABC9A167F6B8}"/>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spcBef>
                <a:spcPts val="0"/>
              </a:spcBef>
              <a:defRPr sz="2400" b="1" i="0">
                <a:solidFill>
                  <a:schemeClr val="tx2"/>
                </a:solidFill>
                <a:latin typeface="Equip Extended" panose="02000503030000020004" pitchFamily="2" charset="77"/>
              </a:defRPr>
            </a:lvl1pPr>
          </a:lstStyle>
          <a:p>
            <a:r>
              <a:rPr lang="en-GB"/>
              <a:t>Edit title</a:t>
            </a:r>
            <a:endParaRPr lang="en-PT"/>
          </a:p>
        </p:txBody>
      </p:sp>
      <p:sp>
        <p:nvSpPr>
          <p:cNvPr id="27" name="Text Placeholder 7">
            <a:extLst>
              <a:ext uri="{FF2B5EF4-FFF2-40B4-BE49-F238E27FC236}">
                <a16:creationId xmlns:a16="http://schemas.microsoft.com/office/drawing/2014/main" id="{16DBF9F2-91C4-4B4B-844B-3C6295E89D04}"/>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spcBef>
                <a:spcPts val="0"/>
              </a:spcBef>
              <a:buNone/>
              <a:defRPr sz="1600" b="0" i="0">
                <a:solidFill>
                  <a:schemeClr val="tx2"/>
                </a:solidFill>
                <a:latin typeface="Equip Extended Light" panose="02000503000000020004" pitchFamily="2" charset="77"/>
              </a:defRPr>
            </a:lvl1pPr>
          </a:lstStyle>
          <a:p>
            <a:pPr lvl="0"/>
            <a:r>
              <a:rPr lang="en-GB"/>
              <a:t>Edit subtitle</a:t>
            </a:r>
          </a:p>
        </p:txBody>
      </p:sp>
      <p:sp>
        <p:nvSpPr>
          <p:cNvPr id="8" name="Text Placeholder 7">
            <a:extLst>
              <a:ext uri="{FF2B5EF4-FFF2-40B4-BE49-F238E27FC236}">
                <a16:creationId xmlns:a16="http://schemas.microsoft.com/office/drawing/2014/main" id="{FEAA1125-6F01-4FA0-8B9E-801908ED033E}"/>
              </a:ext>
            </a:extLst>
          </p:cNvPr>
          <p:cNvSpPr>
            <a:spLocks noGrp="1"/>
          </p:cNvSpPr>
          <p:nvPr>
            <p:ph type="body" sz="quarter" idx="10" hasCustomPrompt="1"/>
          </p:nvPr>
        </p:nvSpPr>
        <p:spPr>
          <a:xfrm>
            <a:off x="626401" y="5876515"/>
            <a:ext cx="10862324" cy="498475"/>
          </a:xfrm>
        </p:spPr>
        <p:txBody>
          <a:bodyPr anchor="ctr">
            <a:noAutofit/>
          </a:bodyPr>
          <a:lstStyle>
            <a:lvl1pPr marL="0" indent="0">
              <a:spcBef>
                <a:spcPts val="0"/>
              </a:spcBef>
              <a:buNone/>
              <a:defRPr sz="1000" b="0" i="0">
                <a:solidFill>
                  <a:schemeClr val="bg2"/>
                </a:solidFill>
                <a:latin typeface="Equip Extended Light" panose="02000503000000020004" pitchFamily="2" charset="77"/>
              </a:defRPr>
            </a:lvl1pPr>
          </a:lstStyle>
          <a:p>
            <a:pPr lvl="0"/>
            <a:r>
              <a:rPr lang="en-GB"/>
              <a:t>Edit Footnote</a:t>
            </a:r>
          </a:p>
        </p:txBody>
      </p:sp>
    </p:spTree>
    <p:extLst>
      <p:ext uri="{BB962C8B-B14F-4D97-AF65-F5344CB8AC3E}">
        <p14:creationId xmlns:p14="http://schemas.microsoft.com/office/powerpoint/2010/main" val="398135229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5_2_Title and Subtitle">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26" name="Title 1">
            <a:extLst>
              <a:ext uri="{FF2B5EF4-FFF2-40B4-BE49-F238E27FC236}">
                <a16:creationId xmlns:a16="http://schemas.microsoft.com/office/drawing/2014/main" id="{8D99D971-8D93-A14A-BE3D-ABC9A167F6B8}"/>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spcBef>
                <a:spcPts val="0"/>
              </a:spcBef>
              <a:defRPr sz="2400" b="1" i="0">
                <a:solidFill>
                  <a:schemeClr val="tx2"/>
                </a:solidFill>
                <a:latin typeface="Equip Extended" panose="02000503030000020004" pitchFamily="2" charset="77"/>
              </a:defRPr>
            </a:lvl1pPr>
          </a:lstStyle>
          <a:p>
            <a:r>
              <a:rPr lang="en-GB"/>
              <a:t>Edit title</a:t>
            </a:r>
            <a:endParaRPr lang="en-PT"/>
          </a:p>
        </p:txBody>
      </p:sp>
      <p:sp>
        <p:nvSpPr>
          <p:cNvPr id="27" name="Text Placeholder 7">
            <a:extLst>
              <a:ext uri="{FF2B5EF4-FFF2-40B4-BE49-F238E27FC236}">
                <a16:creationId xmlns:a16="http://schemas.microsoft.com/office/drawing/2014/main" id="{16DBF9F2-91C4-4B4B-844B-3C6295E89D04}"/>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spcBef>
                <a:spcPts val="0"/>
              </a:spcBef>
              <a:buNone/>
              <a:defRPr sz="1600" b="0" i="0">
                <a:solidFill>
                  <a:schemeClr val="tx2"/>
                </a:solidFill>
                <a:latin typeface="Equip Extended Light" panose="02000503000000020004" pitchFamily="2" charset="77"/>
              </a:defRPr>
            </a:lvl1pPr>
          </a:lstStyle>
          <a:p>
            <a:pPr lvl="0"/>
            <a:r>
              <a:rPr lang="en-GB"/>
              <a:t>Edit subtitle</a:t>
            </a:r>
          </a:p>
        </p:txBody>
      </p:sp>
      <p:sp>
        <p:nvSpPr>
          <p:cNvPr id="7" name="Text Placeholder 7">
            <a:extLst>
              <a:ext uri="{FF2B5EF4-FFF2-40B4-BE49-F238E27FC236}">
                <a16:creationId xmlns:a16="http://schemas.microsoft.com/office/drawing/2014/main" id="{8F9325BC-8C83-405D-8C1E-58E5A750F566}"/>
              </a:ext>
            </a:extLst>
          </p:cNvPr>
          <p:cNvSpPr>
            <a:spLocks noGrp="1"/>
          </p:cNvSpPr>
          <p:nvPr>
            <p:ph type="body" sz="quarter" idx="10" hasCustomPrompt="1"/>
          </p:nvPr>
        </p:nvSpPr>
        <p:spPr>
          <a:xfrm>
            <a:off x="626401" y="5876515"/>
            <a:ext cx="10862324" cy="498475"/>
          </a:xfrm>
        </p:spPr>
        <p:txBody>
          <a:bodyPr anchor="ctr">
            <a:noAutofit/>
          </a:bodyPr>
          <a:lstStyle>
            <a:lvl1pPr marL="0" indent="0">
              <a:spcBef>
                <a:spcPts val="0"/>
              </a:spcBef>
              <a:buNone/>
              <a:defRPr sz="1000" b="0" i="0">
                <a:solidFill>
                  <a:schemeClr val="bg2"/>
                </a:solidFill>
                <a:latin typeface="Equip Extended Light" panose="02000503000000020004" pitchFamily="2" charset="77"/>
              </a:defRPr>
            </a:lvl1pPr>
          </a:lstStyle>
          <a:p>
            <a:pPr lvl="0"/>
            <a:r>
              <a:rPr lang="en-GB"/>
              <a:t>Edit Footnote</a:t>
            </a:r>
          </a:p>
        </p:txBody>
      </p:sp>
    </p:spTree>
    <p:extLst>
      <p:ext uri="{BB962C8B-B14F-4D97-AF65-F5344CB8AC3E}">
        <p14:creationId xmlns:p14="http://schemas.microsoft.com/office/powerpoint/2010/main" val="361324030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5_3_Title">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26" name="Title 1">
            <a:extLst>
              <a:ext uri="{FF2B5EF4-FFF2-40B4-BE49-F238E27FC236}">
                <a16:creationId xmlns:a16="http://schemas.microsoft.com/office/drawing/2014/main" id="{8D99D971-8D93-A14A-BE3D-ABC9A167F6B8}"/>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chemeClr val="tx2"/>
                </a:solidFill>
                <a:latin typeface="Equip Extended" panose="02000503030000020004" pitchFamily="2" charset="77"/>
              </a:defRPr>
            </a:lvl1pPr>
          </a:lstStyle>
          <a:p>
            <a:r>
              <a:rPr lang="en-GB"/>
              <a:t>Edit title</a:t>
            </a:r>
            <a:endParaRPr lang="en-PT"/>
          </a:p>
        </p:txBody>
      </p:sp>
      <p:sp>
        <p:nvSpPr>
          <p:cNvPr id="7" name="Text Placeholder 7">
            <a:extLst>
              <a:ext uri="{FF2B5EF4-FFF2-40B4-BE49-F238E27FC236}">
                <a16:creationId xmlns:a16="http://schemas.microsoft.com/office/drawing/2014/main" id="{75B4C419-7F76-42A3-9FF2-DA570CC826DD}"/>
              </a:ext>
            </a:extLst>
          </p:cNvPr>
          <p:cNvSpPr>
            <a:spLocks noGrp="1"/>
          </p:cNvSpPr>
          <p:nvPr>
            <p:ph type="body" sz="quarter" idx="10" hasCustomPrompt="1"/>
          </p:nvPr>
        </p:nvSpPr>
        <p:spPr>
          <a:xfrm>
            <a:off x="626401" y="5876515"/>
            <a:ext cx="10862324" cy="498475"/>
          </a:xfrm>
        </p:spPr>
        <p:txBody>
          <a:bodyPr anchor="ctr">
            <a:noAutofit/>
          </a:bodyPr>
          <a:lstStyle>
            <a:lvl1pPr marL="0" indent="0">
              <a:spcBef>
                <a:spcPts val="0"/>
              </a:spcBef>
              <a:buNone/>
              <a:defRPr sz="1000" b="0" i="0">
                <a:solidFill>
                  <a:schemeClr val="bg2"/>
                </a:solidFill>
                <a:latin typeface="Equip Extended Light" panose="02000503000000020004" pitchFamily="2" charset="77"/>
              </a:defRPr>
            </a:lvl1pPr>
          </a:lstStyle>
          <a:p>
            <a:pPr lvl="0"/>
            <a:r>
              <a:rPr lang="en-GB"/>
              <a:t>Edit Footnote</a:t>
            </a:r>
          </a:p>
        </p:txBody>
      </p:sp>
    </p:spTree>
    <p:extLst>
      <p:ext uri="{BB962C8B-B14F-4D97-AF65-F5344CB8AC3E}">
        <p14:creationId xmlns:p14="http://schemas.microsoft.com/office/powerpoint/2010/main" val="402137424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5_4_Blank">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Tree>
    <p:extLst>
      <p:ext uri="{BB962C8B-B14F-4D97-AF65-F5344CB8AC3E}">
        <p14:creationId xmlns:p14="http://schemas.microsoft.com/office/powerpoint/2010/main" val="18390999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2_Title Blue">
    <p:bg>
      <p:bgPr>
        <a:solidFill>
          <a:schemeClr val="accent4"/>
        </a:solidFill>
        <a:effectLst/>
      </p:bgPr>
    </p:bg>
    <p:spTree>
      <p:nvGrpSpPr>
        <p:cNvPr id="1" name=""/>
        <p:cNvGrpSpPr/>
        <p:nvPr/>
      </p:nvGrpSpPr>
      <p:grpSpPr>
        <a:xfrm>
          <a:off x="0" y="0"/>
          <a:ext cx="0" cy="0"/>
          <a:chOff x="0" y="0"/>
          <a:chExt cx="0" cy="0"/>
        </a:xfrm>
      </p:grpSpPr>
      <p:pic>
        <p:nvPicPr>
          <p:cNvPr id="7" name="r1Artboard 3 copy 7edsw.pdf" descr="r1Artboard 3 copy 7edsw.pdf">
            <a:extLst>
              <a:ext uri="{FF2B5EF4-FFF2-40B4-BE49-F238E27FC236}">
                <a16:creationId xmlns:a16="http://schemas.microsoft.com/office/drawing/2014/main" id="{5704F5EE-4D8D-FE42-A8A0-366BC149FCB1}"/>
              </a:ext>
            </a:extLst>
          </p:cNvPr>
          <p:cNvPicPr>
            <a:picLocks noChangeAspect="1"/>
          </p:cNvPicPr>
          <p:nvPr userDrawn="1"/>
        </p:nvPicPr>
        <p:blipFill rotWithShape="1">
          <a:blip r:embed="rId2" cstate="screen">
            <a:alphaModFix amt="60000"/>
            <a:extLst>
              <a:ext uri="{28A0092B-C50C-407E-A947-70E740481C1C}">
                <a14:useLocalDpi xmlns:a14="http://schemas.microsoft.com/office/drawing/2010/main"/>
              </a:ext>
            </a:extLst>
          </a:blip>
          <a:srcRect/>
          <a:stretch/>
        </p:blipFill>
        <p:spPr>
          <a:xfrm>
            <a:off x="3789600" y="0"/>
            <a:ext cx="8402400" cy="6858000"/>
          </a:xfrm>
          <a:prstGeom prst="rect">
            <a:avLst/>
          </a:prstGeom>
          <a:ln w="12700">
            <a:miter lim="400000"/>
          </a:ln>
        </p:spPr>
      </p:pic>
      <p:sp>
        <p:nvSpPr>
          <p:cNvPr id="4" name="Title 1">
            <a:extLst>
              <a:ext uri="{FF2B5EF4-FFF2-40B4-BE49-F238E27FC236}">
                <a16:creationId xmlns:a16="http://schemas.microsoft.com/office/drawing/2014/main" id="{17AAB606-6867-894C-9BD5-B6BFB3E820B8}"/>
              </a:ext>
            </a:extLst>
          </p:cNvPr>
          <p:cNvSpPr>
            <a:spLocks noGrp="1"/>
          </p:cNvSpPr>
          <p:nvPr>
            <p:ph type="title" hasCustomPrompt="1"/>
          </p:nvPr>
        </p:nvSpPr>
        <p:spPr>
          <a:xfrm>
            <a:off x="635798" y="2830805"/>
            <a:ext cx="9671983" cy="1512273"/>
          </a:xfrm>
          <a:prstGeom prst="rect">
            <a:avLst/>
          </a:prstGeom>
        </p:spPr>
        <p:txBody>
          <a:bodyPr wrap="square" lIns="0" anchor="ctr">
            <a:spAutoFit/>
          </a:bodyPr>
          <a:lstStyle>
            <a:lvl1pPr>
              <a:lnSpc>
                <a:spcPts val="10000"/>
              </a:lnSpc>
              <a:defRPr sz="12000" b="1" i="0">
                <a:solidFill>
                  <a:schemeClr val="bg1"/>
                </a:solidFill>
                <a:latin typeface="Equip Extended" panose="02000503030000020004" pitchFamily="2" charset="77"/>
              </a:defRPr>
            </a:lvl1pPr>
          </a:lstStyle>
          <a:p>
            <a:r>
              <a:rPr lang="en-GB"/>
              <a:t>Edit title</a:t>
            </a:r>
            <a:endParaRPr lang="en-PT"/>
          </a:p>
        </p:txBody>
      </p:sp>
      <p:pic>
        <p:nvPicPr>
          <p:cNvPr id="3" name="Graphic 2">
            <a:extLst>
              <a:ext uri="{FF2B5EF4-FFF2-40B4-BE49-F238E27FC236}">
                <a16:creationId xmlns:a16="http://schemas.microsoft.com/office/drawing/2014/main" id="{73A8F63C-93A7-DA4F-8C8B-03DCFB7B5A2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40000" y="1"/>
            <a:ext cx="1980000" cy="1485001"/>
          </a:xfrm>
          <a:prstGeom prst="rect">
            <a:avLst/>
          </a:prstGeom>
        </p:spPr>
      </p:pic>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668395" cy="498475"/>
          </a:xfrm>
        </p:spPr>
        <p:txBody>
          <a:bodyPr anchor="ctr">
            <a:noAutofit/>
          </a:bodyPr>
          <a:lstStyle>
            <a:lvl1pPr marL="0" indent="0">
              <a:buNone/>
              <a:defRPr sz="1300" b="0" i="0">
                <a:solidFill>
                  <a:schemeClr val="bg1"/>
                </a:solidFill>
                <a:latin typeface="Equip Extended Light" panose="02000503000000020004" pitchFamily="2" charset="77"/>
              </a:defRPr>
            </a:lvl1pPr>
          </a:lstStyle>
          <a:p>
            <a:pPr lvl="0"/>
            <a:r>
              <a:rPr lang="en-GB"/>
              <a:t>Edit Footnote</a:t>
            </a:r>
          </a:p>
        </p:txBody>
      </p:sp>
    </p:spTree>
    <p:extLst>
      <p:ext uri="{BB962C8B-B14F-4D97-AF65-F5344CB8AC3E}">
        <p14:creationId xmlns:p14="http://schemas.microsoft.com/office/powerpoint/2010/main" val="202959786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5_5_Plain text + 3 column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11" name="Title 1">
            <a:extLst>
              <a:ext uri="{FF2B5EF4-FFF2-40B4-BE49-F238E27FC236}">
                <a16:creationId xmlns:a16="http://schemas.microsoft.com/office/drawing/2014/main" id="{12350A91-73F6-E24D-9BBA-CF5921AA30F7}"/>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spcBef>
                <a:spcPts val="0"/>
              </a:spcBef>
              <a:defRPr sz="2400" b="1" i="0">
                <a:solidFill>
                  <a:schemeClr val="tx2"/>
                </a:solidFill>
                <a:latin typeface="Equip Extended" panose="02000503030000020004" pitchFamily="2" charset="77"/>
              </a:defRPr>
            </a:lvl1pPr>
          </a:lstStyle>
          <a:p>
            <a:r>
              <a:rPr lang="en-GB"/>
              <a:t>Edit title</a:t>
            </a:r>
            <a:endParaRPr lang="en-PT"/>
          </a:p>
        </p:txBody>
      </p:sp>
      <p:sp>
        <p:nvSpPr>
          <p:cNvPr id="12" name="Text Placeholder 7">
            <a:extLst>
              <a:ext uri="{FF2B5EF4-FFF2-40B4-BE49-F238E27FC236}">
                <a16:creationId xmlns:a16="http://schemas.microsoft.com/office/drawing/2014/main" id="{58A02A2B-B509-D74F-984D-62B7A32720B1}"/>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spcBef>
                <a:spcPts val="0"/>
              </a:spcBef>
              <a:buNone/>
              <a:defRPr sz="1600" b="0" i="0">
                <a:solidFill>
                  <a:schemeClr val="tx2"/>
                </a:solidFill>
                <a:latin typeface="Equip Extended Light" panose="02000503000000020004" pitchFamily="2" charset="77"/>
              </a:defRPr>
            </a:lvl1pPr>
          </a:lstStyle>
          <a:p>
            <a:pPr lvl="0"/>
            <a:r>
              <a:rPr lang="en-GB"/>
              <a:t>Edit subtitle</a:t>
            </a:r>
          </a:p>
        </p:txBody>
      </p:sp>
      <p:sp>
        <p:nvSpPr>
          <p:cNvPr id="8" name="Text Placeholder 7">
            <a:extLst>
              <a:ext uri="{FF2B5EF4-FFF2-40B4-BE49-F238E27FC236}">
                <a16:creationId xmlns:a16="http://schemas.microsoft.com/office/drawing/2014/main" id="{F6D108A4-41A4-2B43-B692-56C0A943EA4A}"/>
              </a:ext>
            </a:extLst>
          </p:cNvPr>
          <p:cNvSpPr>
            <a:spLocks noGrp="1"/>
          </p:cNvSpPr>
          <p:nvPr>
            <p:ph type="body" sz="quarter" idx="15" hasCustomPrompt="1"/>
          </p:nvPr>
        </p:nvSpPr>
        <p:spPr>
          <a:xfrm>
            <a:off x="626396" y="5261733"/>
            <a:ext cx="2959200" cy="303536"/>
          </a:xfrm>
          <a:prstGeom prst="rect">
            <a:avLst/>
          </a:prstGeom>
        </p:spPr>
        <p:txBody>
          <a:bodyPr tIns="72000" anchor="t">
            <a:spAutoFit/>
          </a:bodyPr>
          <a:lstStyle>
            <a:lvl1pPr marL="0" indent="0">
              <a:lnSpc>
                <a:spcPct val="100000"/>
              </a:lnSpc>
              <a:spcBef>
                <a:spcPts val="0"/>
              </a:spcBef>
              <a:buNone/>
              <a:defRPr sz="1200" b="0" i="0">
                <a:solidFill>
                  <a:schemeClr val="tx2"/>
                </a:solidFill>
                <a:latin typeface="Equip Light" panose="02000503000000020004" pitchFamily="2" charset="77"/>
              </a:defRPr>
            </a:lvl1pPr>
          </a:lstStyle>
          <a:p>
            <a:pPr lvl="0"/>
            <a:r>
              <a:rPr lang="en-GB"/>
              <a:t>Edit  Description</a:t>
            </a:r>
          </a:p>
        </p:txBody>
      </p:sp>
      <p:sp>
        <p:nvSpPr>
          <p:cNvPr id="13" name="Text Placeholder 7">
            <a:extLst>
              <a:ext uri="{FF2B5EF4-FFF2-40B4-BE49-F238E27FC236}">
                <a16:creationId xmlns:a16="http://schemas.microsoft.com/office/drawing/2014/main" id="{13E5A8FD-B0E5-E945-A312-AABA78752EFF}"/>
              </a:ext>
            </a:extLst>
          </p:cNvPr>
          <p:cNvSpPr>
            <a:spLocks noGrp="1"/>
          </p:cNvSpPr>
          <p:nvPr>
            <p:ph type="body" sz="quarter" idx="16" hasCustomPrompt="1"/>
          </p:nvPr>
        </p:nvSpPr>
        <p:spPr>
          <a:xfrm>
            <a:off x="626398" y="4937640"/>
            <a:ext cx="2959200" cy="318924"/>
          </a:xfrm>
          <a:prstGeom prst="rect">
            <a:avLst/>
          </a:prstGeom>
        </p:spPr>
        <p:txBody>
          <a:bodyPr tIns="72000" anchor="t">
            <a:spAutoFit/>
          </a:bodyPr>
          <a:lstStyle>
            <a:lvl1pPr marL="0" indent="0">
              <a:lnSpc>
                <a:spcPct val="100000"/>
              </a:lnSpc>
              <a:spcBef>
                <a:spcPts val="0"/>
              </a:spcBef>
              <a:buNone/>
              <a:defRPr sz="1300" b="1" i="0">
                <a:solidFill>
                  <a:schemeClr val="tx2"/>
                </a:solidFill>
                <a:latin typeface="Equip Extended" panose="02000503030000020004" pitchFamily="2" charset="77"/>
              </a:defRPr>
            </a:lvl1pPr>
          </a:lstStyle>
          <a:p>
            <a:pPr lvl="0"/>
            <a:r>
              <a:rPr lang="en-GB"/>
              <a:t>Edit title</a:t>
            </a:r>
          </a:p>
        </p:txBody>
      </p:sp>
      <p:sp>
        <p:nvSpPr>
          <p:cNvPr id="14" name="Text Placeholder 7">
            <a:extLst>
              <a:ext uri="{FF2B5EF4-FFF2-40B4-BE49-F238E27FC236}">
                <a16:creationId xmlns:a16="http://schemas.microsoft.com/office/drawing/2014/main" id="{B0C5699A-28DA-F842-8606-5C140546ABDE}"/>
              </a:ext>
            </a:extLst>
          </p:cNvPr>
          <p:cNvSpPr>
            <a:spLocks noGrp="1"/>
          </p:cNvSpPr>
          <p:nvPr>
            <p:ph type="body" sz="quarter" idx="21" hasCustomPrompt="1"/>
          </p:nvPr>
        </p:nvSpPr>
        <p:spPr>
          <a:xfrm>
            <a:off x="4567575" y="5261169"/>
            <a:ext cx="2959200" cy="303536"/>
          </a:xfrm>
          <a:prstGeom prst="rect">
            <a:avLst/>
          </a:prstGeom>
        </p:spPr>
        <p:txBody>
          <a:bodyPr tIns="72000" anchor="t">
            <a:spAutoFit/>
          </a:bodyPr>
          <a:lstStyle>
            <a:lvl1pPr marL="0" indent="0">
              <a:lnSpc>
                <a:spcPct val="100000"/>
              </a:lnSpc>
              <a:spcBef>
                <a:spcPts val="0"/>
              </a:spcBef>
              <a:buNone/>
              <a:defRPr sz="1200" b="0" i="0">
                <a:solidFill>
                  <a:schemeClr val="tx2"/>
                </a:solidFill>
                <a:latin typeface="Equip Light" panose="02000503000000020004" pitchFamily="2" charset="77"/>
              </a:defRPr>
            </a:lvl1pPr>
          </a:lstStyle>
          <a:p>
            <a:pPr lvl="0"/>
            <a:r>
              <a:rPr lang="en-GB"/>
              <a:t>Edit  Description</a:t>
            </a:r>
          </a:p>
        </p:txBody>
      </p:sp>
      <p:sp>
        <p:nvSpPr>
          <p:cNvPr id="15" name="Text Placeholder 7">
            <a:extLst>
              <a:ext uri="{FF2B5EF4-FFF2-40B4-BE49-F238E27FC236}">
                <a16:creationId xmlns:a16="http://schemas.microsoft.com/office/drawing/2014/main" id="{43F062A2-1692-5747-910B-FA209A37CA99}"/>
              </a:ext>
            </a:extLst>
          </p:cNvPr>
          <p:cNvSpPr>
            <a:spLocks noGrp="1"/>
          </p:cNvSpPr>
          <p:nvPr>
            <p:ph type="body" sz="quarter" idx="22" hasCustomPrompt="1"/>
          </p:nvPr>
        </p:nvSpPr>
        <p:spPr>
          <a:xfrm>
            <a:off x="4567575" y="4937076"/>
            <a:ext cx="2959200" cy="318924"/>
          </a:xfrm>
          <a:prstGeom prst="rect">
            <a:avLst/>
          </a:prstGeom>
        </p:spPr>
        <p:txBody>
          <a:bodyPr tIns="72000" anchor="t">
            <a:spAutoFit/>
          </a:bodyPr>
          <a:lstStyle>
            <a:lvl1pPr marL="0" indent="0">
              <a:lnSpc>
                <a:spcPct val="100000"/>
              </a:lnSpc>
              <a:spcBef>
                <a:spcPts val="0"/>
              </a:spcBef>
              <a:buNone/>
              <a:defRPr sz="1300" b="1" i="0">
                <a:solidFill>
                  <a:schemeClr val="tx2"/>
                </a:solidFill>
                <a:latin typeface="Equip Extended" panose="02000503030000020004" pitchFamily="2" charset="77"/>
              </a:defRPr>
            </a:lvl1pPr>
          </a:lstStyle>
          <a:p>
            <a:pPr lvl="0"/>
            <a:r>
              <a:rPr lang="en-GB"/>
              <a:t>Edit title</a:t>
            </a:r>
          </a:p>
        </p:txBody>
      </p:sp>
      <p:sp>
        <p:nvSpPr>
          <p:cNvPr id="16" name="Text Placeholder 7">
            <a:extLst>
              <a:ext uri="{FF2B5EF4-FFF2-40B4-BE49-F238E27FC236}">
                <a16:creationId xmlns:a16="http://schemas.microsoft.com/office/drawing/2014/main" id="{F8BF1F28-5A24-6B4A-9F2D-9905A3990357}"/>
              </a:ext>
            </a:extLst>
          </p:cNvPr>
          <p:cNvSpPr>
            <a:spLocks noGrp="1"/>
          </p:cNvSpPr>
          <p:nvPr>
            <p:ph type="body" sz="quarter" idx="27" hasCustomPrompt="1"/>
          </p:nvPr>
        </p:nvSpPr>
        <p:spPr>
          <a:xfrm>
            <a:off x="8531400" y="5261169"/>
            <a:ext cx="2959200" cy="303536"/>
          </a:xfrm>
          <a:prstGeom prst="rect">
            <a:avLst/>
          </a:prstGeom>
        </p:spPr>
        <p:txBody>
          <a:bodyPr tIns="72000" anchor="t">
            <a:spAutoFit/>
          </a:bodyPr>
          <a:lstStyle>
            <a:lvl1pPr marL="0" indent="0">
              <a:lnSpc>
                <a:spcPct val="100000"/>
              </a:lnSpc>
              <a:spcBef>
                <a:spcPts val="0"/>
              </a:spcBef>
              <a:buNone/>
              <a:defRPr sz="1200" b="0" i="0">
                <a:solidFill>
                  <a:schemeClr val="tx2"/>
                </a:solidFill>
                <a:latin typeface="Equip Light" panose="02000503000000020004" pitchFamily="2" charset="77"/>
              </a:defRPr>
            </a:lvl1pPr>
          </a:lstStyle>
          <a:p>
            <a:pPr lvl="0"/>
            <a:r>
              <a:rPr lang="en-GB"/>
              <a:t>Edit  Description</a:t>
            </a:r>
          </a:p>
        </p:txBody>
      </p:sp>
      <p:sp>
        <p:nvSpPr>
          <p:cNvPr id="17" name="Text Placeholder 7">
            <a:extLst>
              <a:ext uri="{FF2B5EF4-FFF2-40B4-BE49-F238E27FC236}">
                <a16:creationId xmlns:a16="http://schemas.microsoft.com/office/drawing/2014/main" id="{03FC7794-AB50-C245-B1FD-C784B1382D56}"/>
              </a:ext>
            </a:extLst>
          </p:cNvPr>
          <p:cNvSpPr>
            <a:spLocks noGrp="1"/>
          </p:cNvSpPr>
          <p:nvPr>
            <p:ph type="body" sz="quarter" idx="28" hasCustomPrompt="1"/>
          </p:nvPr>
        </p:nvSpPr>
        <p:spPr>
          <a:xfrm>
            <a:off x="8531400" y="4937076"/>
            <a:ext cx="2959200" cy="318924"/>
          </a:xfrm>
          <a:prstGeom prst="rect">
            <a:avLst/>
          </a:prstGeom>
        </p:spPr>
        <p:txBody>
          <a:bodyPr tIns="72000" anchor="t">
            <a:spAutoFit/>
          </a:bodyPr>
          <a:lstStyle>
            <a:lvl1pPr marL="0" indent="0">
              <a:lnSpc>
                <a:spcPct val="100000"/>
              </a:lnSpc>
              <a:spcBef>
                <a:spcPts val="0"/>
              </a:spcBef>
              <a:buNone/>
              <a:defRPr sz="1300" b="1" i="0">
                <a:solidFill>
                  <a:schemeClr val="tx2"/>
                </a:solidFill>
                <a:latin typeface="Equip Extended" panose="02000503030000020004" pitchFamily="2" charset="77"/>
              </a:defRPr>
            </a:lvl1pPr>
          </a:lstStyle>
          <a:p>
            <a:pPr lvl="0"/>
            <a:r>
              <a:rPr lang="en-GB"/>
              <a:t>Edit title</a:t>
            </a:r>
          </a:p>
        </p:txBody>
      </p:sp>
      <p:sp>
        <p:nvSpPr>
          <p:cNvPr id="18" name="Text Placeholder 7">
            <a:extLst>
              <a:ext uri="{FF2B5EF4-FFF2-40B4-BE49-F238E27FC236}">
                <a16:creationId xmlns:a16="http://schemas.microsoft.com/office/drawing/2014/main" id="{B1CA8CB7-F17B-1B42-95B1-7A9A72C2146F}"/>
              </a:ext>
            </a:extLst>
          </p:cNvPr>
          <p:cNvSpPr>
            <a:spLocks noGrp="1"/>
          </p:cNvSpPr>
          <p:nvPr>
            <p:ph type="body" sz="quarter" idx="31" hasCustomPrompt="1"/>
          </p:nvPr>
        </p:nvSpPr>
        <p:spPr>
          <a:xfrm>
            <a:off x="626398" y="4516763"/>
            <a:ext cx="2959200" cy="395869"/>
          </a:xfrm>
          <a:prstGeom prst="rect">
            <a:avLst/>
          </a:prstGeom>
        </p:spPr>
        <p:txBody>
          <a:bodyPr tIns="72000" anchor="t">
            <a:spAutoFit/>
          </a:bodyPr>
          <a:lstStyle>
            <a:lvl1pPr marL="0" indent="0">
              <a:lnSpc>
                <a:spcPct val="100000"/>
              </a:lnSpc>
              <a:spcBef>
                <a:spcPts val="0"/>
              </a:spcBef>
              <a:buNone/>
              <a:defRPr sz="1800" b="1" i="0">
                <a:solidFill>
                  <a:srgbClr val="00DBA9"/>
                </a:solidFill>
                <a:latin typeface="Equip Extended" panose="02000503030000020004" pitchFamily="2" charset="77"/>
              </a:defRPr>
            </a:lvl1pPr>
          </a:lstStyle>
          <a:p>
            <a:pPr lvl="0"/>
            <a:r>
              <a:rPr lang="en-GB"/>
              <a:t>01</a:t>
            </a:r>
          </a:p>
        </p:txBody>
      </p:sp>
      <p:sp>
        <p:nvSpPr>
          <p:cNvPr id="19" name="Text Placeholder 7">
            <a:extLst>
              <a:ext uri="{FF2B5EF4-FFF2-40B4-BE49-F238E27FC236}">
                <a16:creationId xmlns:a16="http://schemas.microsoft.com/office/drawing/2014/main" id="{FBA5EBC6-1AA3-0144-957B-06BDCA02A02C}"/>
              </a:ext>
            </a:extLst>
          </p:cNvPr>
          <p:cNvSpPr>
            <a:spLocks noGrp="1"/>
          </p:cNvSpPr>
          <p:nvPr>
            <p:ph type="body" sz="quarter" idx="32" hasCustomPrompt="1"/>
          </p:nvPr>
        </p:nvSpPr>
        <p:spPr>
          <a:xfrm>
            <a:off x="4567575" y="4516763"/>
            <a:ext cx="2959200" cy="395869"/>
          </a:xfrm>
          <a:prstGeom prst="rect">
            <a:avLst/>
          </a:prstGeom>
        </p:spPr>
        <p:txBody>
          <a:bodyPr tIns="72000" anchor="t">
            <a:spAutoFit/>
          </a:bodyPr>
          <a:lstStyle>
            <a:lvl1pPr marL="0" indent="0">
              <a:lnSpc>
                <a:spcPct val="100000"/>
              </a:lnSpc>
              <a:spcBef>
                <a:spcPts val="0"/>
              </a:spcBef>
              <a:buNone/>
              <a:defRPr sz="1800" b="1" i="0">
                <a:solidFill>
                  <a:srgbClr val="00DBA9"/>
                </a:solidFill>
                <a:latin typeface="Equip Extended" panose="02000503030000020004" pitchFamily="2" charset="77"/>
              </a:defRPr>
            </a:lvl1pPr>
          </a:lstStyle>
          <a:p>
            <a:pPr lvl="0"/>
            <a:r>
              <a:rPr lang="en-GB"/>
              <a:t>02</a:t>
            </a:r>
          </a:p>
        </p:txBody>
      </p:sp>
      <p:sp>
        <p:nvSpPr>
          <p:cNvPr id="20" name="Text Placeholder 7">
            <a:extLst>
              <a:ext uri="{FF2B5EF4-FFF2-40B4-BE49-F238E27FC236}">
                <a16:creationId xmlns:a16="http://schemas.microsoft.com/office/drawing/2014/main" id="{CDD53BAA-D440-C94E-B2A1-B78B1087BE82}"/>
              </a:ext>
            </a:extLst>
          </p:cNvPr>
          <p:cNvSpPr>
            <a:spLocks noGrp="1"/>
          </p:cNvSpPr>
          <p:nvPr>
            <p:ph type="body" sz="quarter" idx="33" hasCustomPrompt="1"/>
          </p:nvPr>
        </p:nvSpPr>
        <p:spPr>
          <a:xfrm>
            <a:off x="8531400" y="4516763"/>
            <a:ext cx="2959200" cy="395869"/>
          </a:xfrm>
          <a:prstGeom prst="rect">
            <a:avLst/>
          </a:prstGeom>
        </p:spPr>
        <p:txBody>
          <a:bodyPr tIns="72000" anchor="t">
            <a:spAutoFit/>
          </a:bodyPr>
          <a:lstStyle>
            <a:lvl1pPr marL="0" indent="0">
              <a:lnSpc>
                <a:spcPct val="100000"/>
              </a:lnSpc>
              <a:spcBef>
                <a:spcPts val="0"/>
              </a:spcBef>
              <a:buNone/>
              <a:defRPr sz="1800" b="1" i="0">
                <a:solidFill>
                  <a:srgbClr val="00DBA9"/>
                </a:solidFill>
                <a:latin typeface="Equip Extended" panose="02000503030000020004" pitchFamily="2" charset="77"/>
              </a:defRPr>
            </a:lvl1pPr>
          </a:lstStyle>
          <a:p>
            <a:pPr lvl="0"/>
            <a:r>
              <a:rPr lang="en-GB"/>
              <a:t>03</a:t>
            </a:r>
          </a:p>
        </p:txBody>
      </p:sp>
      <p:sp>
        <p:nvSpPr>
          <p:cNvPr id="22" name="Content Placeholder 5">
            <a:extLst>
              <a:ext uri="{FF2B5EF4-FFF2-40B4-BE49-F238E27FC236}">
                <a16:creationId xmlns:a16="http://schemas.microsoft.com/office/drawing/2014/main" id="{B221D190-DA82-8C40-A021-F49C1BA940D0}"/>
              </a:ext>
            </a:extLst>
          </p:cNvPr>
          <p:cNvSpPr>
            <a:spLocks noGrp="1"/>
          </p:cNvSpPr>
          <p:nvPr>
            <p:ph sz="quarter" idx="11"/>
          </p:nvPr>
        </p:nvSpPr>
        <p:spPr>
          <a:xfrm>
            <a:off x="626401" y="1605300"/>
            <a:ext cx="10862324" cy="2602800"/>
          </a:xfrm>
        </p:spPr>
        <p:txBody>
          <a:bodyPr>
            <a:noAutofit/>
          </a:bodyPr>
          <a:lstStyle>
            <a:lvl1pPr>
              <a:spcBef>
                <a:spcPts val="0"/>
              </a:spcBef>
              <a:defRPr>
                <a:solidFill>
                  <a:schemeClr val="tx2"/>
                </a:solidFill>
              </a:defRPr>
            </a:lvl1pPr>
            <a:lvl2pPr>
              <a:spcBef>
                <a:spcPts val="0"/>
              </a:spcBef>
              <a:defRPr>
                <a:solidFill>
                  <a:schemeClr val="tx2"/>
                </a:solidFill>
              </a:defRPr>
            </a:lvl2pPr>
            <a:lvl3pPr>
              <a:spcBef>
                <a:spcPts val="0"/>
              </a:spcBef>
              <a:defRPr>
                <a:solidFill>
                  <a:schemeClr val="tx2"/>
                </a:solidFill>
              </a:defRPr>
            </a:lvl3pPr>
            <a:lvl4pPr>
              <a:spcBef>
                <a:spcPts val="0"/>
              </a:spcBef>
              <a:defRPr>
                <a:solidFill>
                  <a:schemeClr val="tx2"/>
                </a:solidFill>
              </a:defRPr>
            </a:lvl4pPr>
            <a:lvl5pPr>
              <a:spcBef>
                <a:spcPts val="0"/>
              </a:spcBef>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T"/>
          </a:p>
        </p:txBody>
      </p:sp>
      <p:sp>
        <p:nvSpPr>
          <p:cNvPr id="21" name="Text Placeholder 7">
            <a:extLst>
              <a:ext uri="{FF2B5EF4-FFF2-40B4-BE49-F238E27FC236}">
                <a16:creationId xmlns:a16="http://schemas.microsoft.com/office/drawing/2014/main" id="{B3D5501F-D0EF-4072-87AE-F7D9EE554E36}"/>
              </a:ext>
            </a:extLst>
          </p:cNvPr>
          <p:cNvSpPr>
            <a:spLocks noGrp="1"/>
          </p:cNvSpPr>
          <p:nvPr>
            <p:ph type="body" sz="quarter" idx="10" hasCustomPrompt="1"/>
          </p:nvPr>
        </p:nvSpPr>
        <p:spPr>
          <a:xfrm>
            <a:off x="626401" y="5876515"/>
            <a:ext cx="10862324" cy="498475"/>
          </a:xfrm>
        </p:spPr>
        <p:txBody>
          <a:bodyPr anchor="ctr">
            <a:noAutofit/>
          </a:bodyPr>
          <a:lstStyle>
            <a:lvl1pPr marL="0" indent="0">
              <a:spcBef>
                <a:spcPts val="0"/>
              </a:spcBef>
              <a:buNone/>
              <a:defRPr sz="1000" b="0" i="0">
                <a:solidFill>
                  <a:schemeClr val="bg2"/>
                </a:solidFill>
                <a:latin typeface="Equip Extended Light" panose="02000503000000020004" pitchFamily="2" charset="77"/>
              </a:defRPr>
            </a:lvl1pPr>
          </a:lstStyle>
          <a:p>
            <a:pPr lvl="0"/>
            <a:r>
              <a:rPr lang="en-GB"/>
              <a:t>Edit Footnote</a:t>
            </a:r>
          </a:p>
        </p:txBody>
      </p:sp>
    </p:spTree>
    <p:extLst>
      <p:ext uri="{BB962C8B-B14F-4D97-AF65-F5344CB8AC3E}">
        <p14:creationId xmlns:p14="http://schemas.microsoft.com/office/powerpoint/2010/main" val="110681815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5_6_text in 2 column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6" name="Content Placeholder 5">
            <a:extLst>
              <a:ext uri="{FF2B5EF4-FFF2-40B4-BE49-F238E27FC236}">
                <a16:creationId xmlns:a16="http://schemas.microsoft.com/office/drawing/2014/main" id="{BB690711-A8AD-C64F-99C3-28967A35020C}"/>
              </a:ext>
            </a:extLst>
          </p:cNvPr>
          <p:cNvSpPr>
            <a:spLocks noGrp="1"/>
          </p:cNvSpPr>
          <p:nvPr>
            <p:ph sz="quarter" idx="11"/>
          </p:nvPr>
        </p:nvSpPr>
        <p:spPr>
          <a:xfrm>
            <a:off x="626400" y="1602250"/>
            <a:ext cx="5220000" cy="3866150"/>
          </a:xfrm>
        </p:spPr>
        <p:txBody>
          <a:bodyPr/>
          <a:lstStyle>
            <a:lvl1pPr>
              <a:spcBef>
                <a:spcPts val="0"/>
              </a:spcBef>
              <a:defRPr>
                <a:solidFill>
                  <a:schemeClr val="tx2"/>
                </a:solidFill>
              </a:defRPr>
            </a:lvl1pPr>
            <a:lvl2pPr>
              <a:spcBef>
                <a:spcPts val="0"/>
              </a:spcBef>
              <a:defRPr>
                <a:solidFill>
                  <a:schemeClr val="tx2"/>
                </a:solidFill>
              </a:defRPr>
            </a:lvl2pPr>
            <a:lvl3pPr>
              <a:spcBef>
                <a:spcPts val="0"/>
              </a:spcBef>
              <a:defRPr>
                <a:solidFill>
                  <a:schemeClr val="tx2"/>
                </a:solidFill>
              </a:defRPr>
            </a:lvl3pPr>
            <a:lvl4pPr>
              <a:spcBef>
                <a:spcPts val="0"/>
              </a:spcBef>
              <a:defRPr>
                <a:solidFill>
                  <a:schemeClr val="tx2"/>
                </a:solidFill>
              </a:defRPr>
            </a:lvl4pPr>
            <a:lvl5pPr>
              <a:spcBef>
                <a:spcPts val="0"/>
              </a:spcBef>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T"/>
          </a:p>
        </p:txBody>
      </p:sp>
      <p:sp>
        <p:nvSpPr>
          <p:cNvPr id="12" name="Content Placeholder 5">
            <a:extLst>
              <a:ext uri="{FF2B5EF4-FFF2-40B4-BE49-F238E27FC236}">
                <a16:creationId xmlns:a16="http://schemas.microsoft.com/office/drawing/2014/main" id="{ECAA6B25-0AAB-1848-A90A-94903A69A56F}"/>
              </a:ext>
            </a:extLst>
          </p:cNvPr>
          <p:cNvSpPr>
            <a:spLocks noGrp="1"/>
          </p:cNvSpPr>
          <p:nvPr>
            <p:ph sz="quarter" idx="30"/>
          </p:nvPr>
        </p:nvSpPr>
        <p:spPr>
          <a:xfrm>
            <a:off x="6268725" y="1602250"/>
            <a:ext cx="5220000" cy="3866400"/>
          </a:xfrm>
        </p:spPr>
        <p:txBody>
          <a:bodyPr/>
          <a:lstStyle>
            <a:lvl1pPr>
              <a:spcBef>
                <a:spcPts val="0"/>
              </a:spcBef>
              <a:defRPr>
                <a:solidFill>
                  <a:schemeClr val="tx2"/>
                </a:solidFill>
              </a:defRPr>
            </a:lvl1pPr>
            <a:lvl2pPr>
              <a:spcBef>
                <a:spcPts val="0"/>
              </a:spcBef>
              <a:defRPr>
                <a:solidFill>
                  <a:schemeClr val="tx2"/>
                </a:solidFill>
              </a:defRPr>
            </a:lvl2pPr>
            <a:lvl3pPr>
              <a:spcBef>
                <a:spcPts val="0"/>
              </a:spcBef>
              <a:defRPr>
                <a:solidFill>
                  <a:schemeClr val="tx2"/>
                </a:solidFill>
              </a:defRPr>
            </a:lvl3pPr>
            <a:lvl4pPr>
              <a:spcBef>
                <a:spcPts val="0"/>
              </a:spcBef>
              <a:defRPr>
                <a:solidFill>
                  <a:schemeClr val="tx2"/>
                </a:solidFill>
              </a:defRPr>
            </a:lvl4pPr>
            <a:lvl5pPr>
              <a:spcBef>
                <a:spcPts val="0"/>
              </a:spcBef>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T"/>
          </a:p>
        </p:txBody>
      </p:sp>
      <p:sp>
        <p:nvSpPr>
          <p:cNvPr id="14" name="Text Placeholder 7">
            <a:extLst>
              <a:ext uri="{FF2B5EF4-FFF2-40B4-BE49-F238E27FC236}">
                <a16:creationId xmlns:a16="http://schemas.microsoft.com/office/drawing/2014/main" id="{04E5114A-A862-B140-9B54-72F0C4AD521B}"/>
              </a:ext>
            </a:extLst>
          </p:cNvPr>
          <p:cNvSpPr>
            <a:spLocks noGrp="1"/>
          </p:cNvSpPr>
          <p:nvPr>
            <p:ph type="body" sz="quarter" idx="10" hasCustomPrompt="1"/>
          </p:nvPr>
        </p:nvSpPr>
        <p:spPr>
          <a:xfrm>
            <a:off x="626401" y="5876515"/>
            <a:ext cx="10862324" cy="498475"/>
          </a:xfrm>
        </p:spPr>
        <p:txBody>
          <a:bodyPr anchor="ctr">
            <a:noAutofit/>
          </a:bodyPr>
          <a:lstStyle>
            <a:lvl1pPr marL="0" indent="0">
              <a:spcBef>
                <a:spcPts val="0"/>
              </a:spcBef>
              <a:buNone/>
              <a:defRPr sz="1000" b="0" i="0">
                <a:solidFill>
                  <a:schemeClr val="bg2"/>
                </a:solidFill>
                <a:latin typeface="Equip Extended Light" panose="02000503000000020004" pitchFamily="2" charset="77"/>
              </a:defRPr>
            </a:lvl1pPr>
          </a:lstStyle>
          <a:p>
            <a:pPr lvl="0"/>
            <a:r>
              <a:rPr lang="en-GB"/>
              <a:t>Edit Footnote</a:t>
            </a:r>
          </a:p>
        </p:txBody>
      </p:sp>
      <p:sp>
        <p:nvSpPr>
          <p:cNvPr id="15" name="Title 1">
            <a:extLst>
              <a:ext uri="{FF2B5EF4-FFF2-40B4-BE49-F238E27FC236}">
                <a16:creationId xmlns:a16="http://schemas.microsoft.com/office/drawing/2014/main" id="{31BA360A-D6E3-4147-BF41-108A0977E237}"/>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spcBef>
                <a:spcPts val="0"/>
              </a:spcBef>
              <a:defRPr sz="2400" b="1" i="0">
                <a:solidFill>
                  <a:schemeClr val="tx2"/>
                </a:solidFill>
                <a:latin typeface="Equip Extended" panose="02000503030000020004" pitchFamily="2" charset="77"/>
              </a:defRPr>
            </a:lvl1pPr>
          </a:lstStyle>
          <a:p>
            <a:r>
              <a:rPr lang="en-GB"/>
              <a:t>Edit title</a:t>
            </a:r>
            <a:endParaRPr lang="en-PT"/>
          </a:p>
        </p:txBody>
      </p:sp>
      <p:sp>
        <p:nvSpPr>
          <p:cNvPr id="16" name="Text Placeholder 7">
            <a:extLst>
              <a:ext uri="{FF2B5EF4-FFF2-40B4-BE49-F238E27FC236}">
                <a16:creationId xmlns:a16="http://schemas.microsoft.com/office/drawing/2014/main" id="{CC8980E1-F990-A948-B8EE-D64D6FDADD7D}"/>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spcBef>
                <a:spcPts val="0"/>
              </a:spcBef>
              <a:buNone/>
              <a:defRPr sz="1600" b="0" i="0">
                <a:solidFill>
                  <a:schemeClr val="tx2"/>
                </a:solidFill>
                <a:latin typeface="Equip Extended Light" panose="02000503000000020004" pitchFamily="2" charset="77"/>
              </a:defRPr>
            </a:lvl1pPr>
          </a:lstStyle>
          <a:p>
            <a:pPr lvl="0"/>
            <a:r>
              <a:rPr lang="en-GB"/>
              <a:t>Edit subtitle</a:t>
            </a:r>
          </a:p>
        </p:txBody>
      </p:sp>
    </p:spTree>
    <p:extLst>
      <p:ext uri="{BB962C8B-B14F-4D97-AF65-F5344CB8AC3E}">
        <p14:creationId xmlns:p14="http://schemas.microsoft.com/office/powerpoint/2010/main" val="227365768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5_7_text or graph in right column">
    <p:bg>
      <p:bgPr>
        <a:solidFill>
          <a:schemeClr val="bg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12" name="Content Placeholder 5">
            <a:extLst>
              <a:ext uri="{FF2B5EF4-FFF2-40B4-BE49-F238E27FC236}">
                <a16:creationId xmlns:a16="http://schemas.microsoft.com/office/drawing/2014/main" id="{ECAA6B25-0AAB-1848-A90A-94903A69A56F}"/>
              </a:ext>
            </a:extLst>
          </p:cNvPr>
          <p:cNvSpPr>
            <a:spLocks noGrp="1"/>
          </p:cNvSpPr>
          <p:nvPr>
            <p:ph sz="quarter" idx="30"/>
          </p:nvPr>
        </p:nvSpPr>
        <p:spPr>
          <a:xfrm>
            <a:off x="5691598" y="1602250"/>
            <a:ext cx="5785202" cy="4073968"/>
          </a:xfrm>
        </p:spPr>
        <p:txBody>
          <a:bodyPr>
            <a:noAutofit/>
          </a:bodyPr>
          <a:lstStyle>
            <a:lvl1pPr>
              <a:spcBef>
                <a:spcPts val="0"/>
              </a:spcBef>
              <a:defRPr>
                <a:solidFill>
                  <a:schemeClr val="tx2"/>
                </a:solidFill>
              </a:defRPr>
            </a:lvl1pPr>
            <a:lvl2pPr>
              <a:spcBef>
                <a:spcPts val="0"/>
              </a:spcBef>
              <a:defRPr>
                <a:solidFill>
                  <a:schemeClr val="tx2"/>
                </a:solidFill>
              </a:defRPr>
            </a:lvl2pPr>
            <a:lvl3pPr>
              <a:spcBef>
                <a:spcPts val="0"/>
              </a:spcBef>
              <a:defRPr>
                <a:solidFill>
                  <a:schemeClr val="tx2"/>
                </a:solidFill>
              </a:defRPr>
            </a:lvl3pPr>
            <a:lvl4pPr>
              <a:spcBef>
                <a:spcPts val="0"/>
              </a:spcBef>
              <a:defRPr>
                <a:solidFill>
                  <a:schemeClr val="tx2"/>
                </a:solidFill>
              </a:defRPr>
            </a:lvl4pPr>
            <a:lvl5pPr>
              <a:spcBef>
                <a:spcPts val="0"/>
              </a:spcBef>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T"/>
          </a:p>
        </p:txBody>
      </p:sp>
      <p:sp>
        <p:nvSpPr>
          <p:cNvPr id="11" name="Text Placeholder 7">
            <a:extLst>
              <a:ext uri="{FF2B5EF4-FFF2-40B4-BE49-F238E27FC236}">
                <a16:creationId xmlns:a16="http://schemas.microsoft.com/office/drawing/2014/main" id="{66580AB3-FB14-6946-8D8A-0DAE43903496}"/>
              </a:ext>
            </a:extLst>
          </p:cNvPr>
          <p:cNvSpPr>
            <a:spLocks noGrp="1"/>
          </p:cNvSpPr>
          <p:nvPr>
            <p:ph type="body" sz="quarter" idx="31" hasCustomPrompt="1"/>
          </p:nvPr>
        </p:nvSpPr>
        <p:spPr>
          <a:xfrm>
            <a:off x="622214" y="1602249"/>
            <a:ext cx="4330800" cy="395869"/>
          </a:xfrm>
          <a:prstGeom prst="rect">
            <a:avLst/>
          </a:prstGeom>
        </p:spPr>
        <p:txBody>
          <a:bodyPr wrap="square" tIns="72000" numCol="1" spcCol="720000" anchor="t">
            <a:spAutoFit/>
          </a:bodyPr>
          <a:lstStyle>
            <a:lvl1pPr marL="0" indent="0">
              <a:lnSpc>
                <a:spcPct val="100000"/>
              </a:lnSpc>
              <a:spcBef>
                <a:spcPts val="0"/>
              </a:spcBef>
              <a:buFont typeface="Arial" panose="020B0604020202020204" pitchFamily="34" charset="0"/>
              <a:buNone/>
              <a:defRPr sz="1800" b="0" i="0">
                <a:solidFill>
                  <a:schemeClr val="tx2"/>
                </a:solidFill>
                <a:latin typeface="Equip Extended" panose="02000503030000020004" pitchFamily="2" charset="77"/>
              </a:defRPr>
            </a:lvl1pPr>
          </a:lstStyle>
          <a:p>
            <a:pPr lvl="0"/>
            <a:r>
              <a:rPr lang="en-GB"/>
              <a:t>Edit description</a:t>
            </a:r>
          </a:p>
        </p:txBody>
      </p:sp>
      <p:sp>
        <p:nvSpPr>
          <p:cNvPr id="13" name="Title 1">
            <a:extLst>
              <a:ext uri="{FF2B5EF4-FFF2-40B4-BE49-F238E27FC236}">
                <a16:creationId xmlns:a16="http://schemas.microsoft.com/office/drawing/2014/main" id="{0BF60238-E321-3549-A8C0-EE0D527935C3}"/>
              </a:ext>
            </a:extLst>
          </p:cNvPr>
          <p:cNvSpPr>
            <a:spLocks noGrp="1"/>
          </p:cNvSpPr>
          <p:nvPr>
            <p:ph type="title" hasCustomPrompt="1"/>
          </p:nvPr>
        </p:nvSpPr>
        <p:spPr>
          <a:xfrm>
            <a:off x="626399" y="481125"/>
            <a:ext cx="4330800" cy="488201"/>
          </a:xfrm>
          <a:prstGeom prst="rect">
            <a:avLst/>
          </a:prstGeom>
        </p:spPr>
        <p:txBody>
          <a:bodyPr tIns="72000" anchor="t">
            <a:spAutoFit/>
          </a:bodyPr>
          <a:lstStyle>
            <a:lvl1pPr>
              <a:lnSpc>
                <a:spcPct val="100000"/>
              </a:lnSpc>
              <a:spcBef>
                <a:spcPts val="0"/>
              </a:spcBef>
              <a:defRPr sz="2400" b="1" i="0">
                <a:solidFill>
                  <a:schemeClr val="tx2"/>
                </a:solidFill>
                <a:latin typeface="Equip Extended" panose="02000503030000020004" pitchFamily="2" charset="77"/>
              </a:defRPr>
            </a:lvl1pPr>
          </a:lstStyle>
          <a:p>
            <a:r>
              <a:rPr lang="en-GB"/>
              <a:t>Edit title</a:t>
            </a:r>
            <a:endParaRPr lang="en-PT"/>
          </a:p>
        </p:txBody>
      </p:sp>
      <p:sp>
        <p:nvSpPr>
          <p:cNvPr id="14" name="Text Placeholder 7">
            <a:extLst>
              <a:ext uri="{FF2B5EF4-FFF2-40B4-BE49-F238E27FC236}">
                <a16:creationId xmlns:a16="http://schemas.microsoft.com/office/drawing/2014/main" id="{4E29A3D6-AE35-E54C-926B-EFDDDE811835}"/>
              </a:ext>
            </a:extLst>
          </p:cNvPr>
          <p:cNvSpPr>
            <a:spLocks noGrp="1"/>
          </p:cNvSpPr>
          <p:nvPr>
            <p:ph type="body" sz="quarter" idx="29" hasCustomPrompt="1"/>
          </p:nvPr>
        </p:nvSpPr>
        <p:spPr>
          <a:xfrm>
            <a:off x="626401" y="930188"/>
            <a:ext cx="4330800" cy="365091"/>
          </a:xfrm>
          <a:prstGeom prst="rect">
            <a:avLst/>
          </a:prstGeom>
        </p:spPr>
        <p:txBody>
          <a:bodyPr wrap="square" tIns="72000" anchor="t">
            <a:spAutoFit/>
          </a:bodyPr>
          <a:lstStyle>
            <a:lvl1pPr marL="0" indent="0">
              <a:lnSpc>
                <a:spcPct val="100000"/>
              </a:lnSpc>
              <a:spcBef>
                <a:spcPts val="0"/>
              </a:spcBef>
              <a:buNone/>
              <a:defRPr sz="1600" b="0" i="0">
                <a:solidFill>
                  <a:schemeClr val="tx2"/>
                </a:solidFill>
                <a:latin typeface="Equip Extended Light" panose="02000503000000020004" pitchFamily="2" charset="77"/>
              </a:defRPr>
            </a:lvl1pPr>
          </a:lstStyle>
          <a:p>
            <a:pPr lvl="0"/>
            <a:r>
              <a:rPr lang="en-GB"/>
              <a:t>Edit subtitle</a:t>
            </a:r>
          </a:p>
        </p:txBody>
      </p:sp>
      <p:sp>
        <p:nvSpPr>
          <p:cNvPr id="8" name="Text Placeholder 7">
            <a:extLst>
              <a:ext uri="{FF2B5EF4-FFF2-40B4-BE49-F238E27FC236}">
                <a16:creationId xmlns:a16="http://schemas.microsoft.com/office/drawing/2014/main" id="{2B0D07C7-BA87-4E3D-A3D0-629DE585F026}"/>
              </a:ext>
            </a:extLst>
          </p:cNvPr>
          <p:cNvSpPr>
            <a:spLocks noGrp="1"/>
          </p:cNvSpPr>
          <p:nvPr>
            <p:ph type="body" sz="quarter" idx="10" hasCustomPrompt="1"/>
          </p:nvPr>
        </p:nvSpPr>
        <p:spPr>
          <a:xfrm>
            <a:off x="626401" y="5876515"/>
            <a:ext cx="10862324" cy="498475"/>
          </a:xfrm>
        </p:spPr>
        <p:txBody>
          <a:bodyPr anchor="ctr">
            <a:noAutofit/>
          </a:bodyPr>
          <a:lstStyle>
            <a:lvl1pPr marL="0" indent="0">
              <a:spcBef>
                <a:spcPts val="0"/>
              </a:spcBef>
              <a:buNone/>
              <a:defRPr sz="1000" b="0" i="0">
                <a:solidFill>
                  <a:schemeClr val="bg2"/>
                </a:solidFill>
                <a:latin typeface="Equip Extended Light" panose="02000503000000020004" pitchFamily="2" charset="77"/>
              </a:defRPr>
            </a:lvl1pPr>
          </a:lstStyle>
          <a:p>
            <a:pPr lvl="0"/>
            <a:r>
              <a:rPr lang="en-GB"/>
              <a:t>Edit Footnote</a:t>
            </a:r>
          </a:p>
        </p:txBody>
      </p:sp>
    </p:spTree>
    <p:extLst>
      <p:ext uri="{BB962C8B-B14F-4D97-AF65-F5344CB8AC3E}">
        <p14:creationId xmlns:p14="http://schemas.microsoft.com/office/powerpoint/2010/main" val="222944514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_8_Paragraph 3 Columns">
    <p:bg>
      <p:bgPr>
        <a:solidFill>
          <a:schemeClr val="bg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19" name="Text Placeholder 7">
            <a:extLst>
              <a:ext uri="{FF2B5EF4-FFF2-40B4-BE49-F238E27FC236}">
                <a16:creationId xmlns:a16="http://schemas.microsoft.com/office/drawing/2014/main" id="{FFFBB409-1DFD-1441-8895-D381848D5ABE}"/>
              </a:ext>
            </a:extLst>
          </p:cNvPr>
          <p:cNvSpPr>
            <a:spLocks noGrp="1"/>
          </p:cNvSpPr>
          <p:nvPr>
            <p:ph type="body" sz="quarter" idx="31" hasCustomPrompt="1"/>
          </p:nvPr>
        </p:nvSpPr>
        <p:spPr>
          <a:xfrm>
            <a:off x="622215" y="2000650"/>
            <a:ext cx="10866510" cy="2888859"/>
          </a:xfrm>
          <a:prstGeom prst="rect">
            <a:avLst/>
          </a:prstGeom>
        </p:spPr>
        <p:txBody>
          <a:bodyPr wrap="square" tIns="72000" numCol="3" spcCol="720000" anchor="t">
            <a:spAutoFit/>
          </a:bodyPr>
          <a:lstStyle>
            <a:lvl1pPr marL="0" indent="0">
              <a:lnSpc>
                <a:spcPct val="100000"/>
              </a:lnSpc>
              <a:spcBef>
                <a:spcPts val="0"/>
              </a:spcBef>
              <a:buFont typeface="+mj-lt"/>
              <a:buNone/>
              <a:defRPr sz="1200" b="0" i="0">
                <a:solidFill>
                  <a:schemeClr val="tx2"/>
                </a:solidFill>
                <a:latin typeface="Equip Light" panose="02000503000000020004" pitchFamily="2" charset="77"/>
              </a:defRPr>
            </a:lvl1pPr>
          </a:lstStyle>
          <a:p>
            <a:pPr lvl="0"/>
            <a:r>
              <a:rPr lang="en-GB"/>
              <a:t>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a:t>
            </a:r>
            <a:r>
              <a:rPr lang="en-GB" err="1"/>
              <a:t>ut</a:t>
            </a:r>
            <a:r>
              <a:rPr lang="en-GB"/>
              <a:t> </a:t>
            </a:r>
            <a:r>
              <a:rPr lang="en-GB" err="1"/>
              <a:t>labore</a:t>
            </a:r>
            <a:r>
              <a:rPr lang="en-GB"/>
              <a:t> et dolore magna </a:t>
            </a:r>
            <a:r>
              <a:rPr lang="en-GB" err="1"/>
              <a:t>aliqua</a:t>
            </a:r>
            <a:r>
              <a:rPr lang="en-GB"/>
              <a:t>. </a:t>
            </a:r>
            <a:r>
              <a:rPr lang="en-GB" err="1"/>
              <a:t>Risus</a:t>
            </a:r>
            <a:r>
              <a:rPr lang="en-GB"/>
              <a:t> </a:t>
            </a:r>
            <a:r>
              <a:rPr lang="en-GB" err="1"/>
              <a:t>feugiat</a:t>
            </a:r>
            <a:r>
              <a:rPr lang="en-GB"/>
              <a:t> in ante </a:t>
            </a:r>
            <a:r>
              <a:rPr lang="en-GB" err="1"/>
              <a:t>metus</a:t>
            </a:r>
            <a:r>
              <a:rPr lang="en-GB"/>
              <a:t> dictum. </a:t>
            </a:r>
            <a:r>
              <a:rPr lang="en-GB" err="1"/>
              <a:t>Tincidunt</a:t>
            </a:r>
            <a:r>
              <a:rPr lang="en-GB"/>
              <a:t> </a:t>
            </a:r>
            <a:r>
              <a:rPr lang="en-GB" err="1"/>
              <a:t>praesent</a:t>
            </a:r>
            <a:r>
              <a:rPr lang="en-GB"/>
              <a:t> semper </a:t>
            </a:r>
            <a:r>
              <a:rPr lang="en-GB" err="1"/>
              <a:t>feugiat</a:t>
            </a:r>
            <a:r>
              <a:rPr lang="en-GB"/>
              <a:t> </a:t>
            </a:r>
            <a:r>
              <a:rPr lang="en-GB" err="1"/>
              <a:t>nibh</a:t>
            </a:r>
            <a:r>
              <a:rPr lang="en-GB"/>
              <a:t>  </a:t>
            </a:r>
            <a:r>
              <a:rPr lang="en-GB" err="1"/>
              <a:t>sed</a:t>
            </a:r>
            <a:r>
              <a:rPr lang="en-GB"/>
              <a:t> pulvinar. Proin libero </a:t>
            </a:r>
            <a:r>
              <a:rPr lang="en-GB" err="1"/>
              <a:t>nunc</a:t>
            </a:r>
            <a:r>
              <a:rPr lang="en-GB"/>
              <a:t> </a:t>
            </a:r>
            <a:r>
              <a:rPr lang="en-GB" err="1"/>
              <a:t>consequat</a:t>
            </a:r>
            <a:r>
              <a:rPr lang="en-GB"/>
              <a:t> </a:t>
            </a:r>
            <a:r>
              <a:rPr lang="en-GB" err="1"/>
              <a:t>interdum</a:t>
            </a:r>
            <a:r>
              <a:rPr lang="en-GB"/>
              <a:t> </a:t>
            </a:r>
            <a:r>
              <a:rPr lang="en-GB" err="1"/>
              <a:t>varius</a:t>
            </a:r>
            <a:r>
              <a:rPr lang="en-GB"/>
              <a:t> sit </a:t>
            </a:r>
            <a:r>
              <a:rPr lang="en-GB" err="1"/>
              <a:t>amet</a:t>
            </a:r>
            <a:r>
              <a:rPr lang="en-GB"/>
              <a:t>. </a:t>
            </a:r>
            <a:r>
              <a:rPr lang="en-GB" err="1"/>
              <a:t>Sagittis</a:t>
            </a:r>
            <a:r>
              <a:rPr lang="en-GB"/>
              <a:t> id </a:t>
            </a:r>
            <a:r>
              <a:rPr lang="en-GB" err="1"/>
              <a:t>consectetur</a:t>
            </a:r>
            <a:r>
              <a:rPr lang="en-GB"/>
              <a:t> </a:t>
            </a:r>
            <a:r>
              <a:rPr lang="en-GB" err="1"/>
              <a:t>purus</a:t>
            </a:r>
            <a:r>
              <a:rPr lang="en-GB"/>
              <a:t> </a:t>
            </a:r>
            <a:r>
              <a:rPr lang="en-GB" err="1"/>
              <a:t>ut.</a:t>
            </a:r>
            <a:r>
              <a:rPr lang="en-GB"/>
              <a:t> </a:t>
            </a:r>
            <a:r>
              <a:rPr lang="en-GB" err="1"/>
              <a:t>Aliquam</a:t>
            </a:r>
            <a:r>
              <a:rPr lang="en-GB"/>
              <a:t> </a:t>
            </a:r>
            <a:r>
              <a:rPr lang="en-GB" err="1"/>
              <a:t>faucibus</a:t>
            </a:r>
            <a:r>
              <a:rPr lang="en-GB"/>
              <a:t> </a:t>
            </a:r>
            <a:r>
              <a:rPr lang="en-GB" err="1"/>
              <a:t>purus</a:t>
            </a:r>
            <a:r>
              <a:rPr lang="en-GB"/>
              <a:t> in </a:t>
            </a:r>
            <a:r>
              <a:rPr lang="en-GB" err="1"/>
              <a:t>massa</a:t>
            </a:r>
            <a:r>
              <a:rPr lang="en-GB"/>
              <a:t> </a:t>
            </a:r>
            <a:r>
              <a:rPr lang="en-GB" err="1"/>
              <a:t>tempor</a:t>
            </a:r>
            <a:r>
              <a:rPr lang="en-GB"/>
              <a:t> </a:t>
            </a:r>
            <a:r>
              <a:rPr lang="en-GB" err="1"/>
              <a:t>nec</a:t>
            </a:r>
            <a:r>
              <a:rPr lang="en-GB"/>
              <a:t> feu </a:t>
            </a:r>
            <a:r>
              <a:rPr lang="en-GB" err="1"/>
              <a:t>giat</a:t>
            </a:r>
            <a:r>
              <a:rPr lang="en-GB"/>
              <a:t> </a:t>
            </a:r>
            <a:r>
              <a:rPr lang="en-GB" err="1"/>
              <a:t>nisl</a:t>
            </a:r>
            <a:r>
              <a:rPr lang="en-GB"/>
              <a:t> </a:t>
            </a:r>
            <a:r>
              <a:rPr lang="en-GB" err="1"/>
              <a:t>pretium</a:t>
            </a:r>
            <a:r>
              <a:rPr lang="en-GB"/>
              <a:t>. </a:t>
            </a:r>
            <a:r>
              <a:rPr lang="en-GB" err="1"/>
              <a:t>Tempor</a:t>
            </a:r>
            <a:r>
              <a:rPr lang="en-GB"/>
              <a:t> </a:t>
            </a:r>
            <a:r>
              <a:rPr lang="en-GB" err="1"/>
              <a:t>commodo</a:t>
            </a:r>
            <a:r>
              <a:rPr lang="en-GB"/>
              <a:t> </a:t>
            </a:r>
            <a:r>
              <a:rPr lang="en-GB" err="1"/>
              <a:t>ullam</a:t>
            </a:r>
            <a:r>
              <a:rPr lang="en-GB"/>
              <a:t> </a:t>
            </a:r>
            <a:r>
              <a:rPr lang="en-GB" err="1"/>
              <a:t>corper</a:t>
            </a:r>
            <a:r>
              <a:rPr lang="en-GB"/>
              <a:t> a </a:t>
            </a:r>
            <a:r>
              <a:rPr lang="en-GB" err="1"/>
              <a:t>lacus</a:t>
            </a:r>
            <a:r>
              <a:rPr lang="en-GB"/>
              <a:t> vestibulum. Semper </a:t>
            </a:r>
            <a:r>
              <a:rPr lang="en-GB" err="1"/>
              <a:t>risus</a:t>
            </a:r>
            <a:r>
              <a:rPr lang="en-GB"/>
              <a:t> in </a:t>
            </a:r>
            <a:r>
              <a:rPr lang="en-GB" err="1"/>
              <a:t>hendrerit</a:t>
            </a:r>
            <a:r>
              <a:rPr lang="en-GB"/>
              <a:t> gravida </a:t>
            </a:r>
            <a:r>
              <a:rPr lang="en-GB" err="1"/>
              <a:t>rutrum</a:t>
            </a:r>
            <a:r>
              <a:rPr lang="en-GB"/>
              <a:t>. </a:t>
            </a:r>
            <a:r>
              <a:rPr lang="en-GB" err="1"/>
              <a:t>Imperdiet</a:t>
            </a:r>
            <a:r>
              <a:rPr lang="en-GB"/>
              <a:t> </a:t>
            </a:r>
            <a:r>
              <a:rPr lang="en-GB" err="1"/>
              <a:t>massa</a:t>
            </a:r>
            <a:r>
              <a:rPr lang="en-GB"/>
              <a:t> </a:t>
            </a:r>
            <a:r>
              <a:rPr lang="en-GB" err="1"/>
              <a:t>tincidunt</a:t>
            </a:r>
            <a:r>
              <a:rPr lang="en-GB"/>
              <a:t> </a:t>
            </a:r>
            <a:r>
              <a:rPr lang="en-GB" err="1"/>
              <a:t>nunc</a:t>
            </a:r>
            <a:r>
              <a:rPr lang="en-GB"/>
              <a:t> pulvinar </a:t>
            </a:r>
            <a:r>
              <a:rPr lang="en-GB" err="1"/>
              <a:t>sapien</a:t>
            </a:r>
            <a:r>
              <a:rPr lang="en-GB"/>
              <a:t> et ligula </a:t>
            </a:r>
            <a:r>
              <a:rPr lang="en-GB" err="1"/>
              <a:t>ullamcorper</a:t>
            </a:r>
            <a:r>
              <a:rPr lang="en-GB"/>
              <a:t> </a:t>
            </a:r>
            <a:r>
              <a:rPr lang="en-GB" err="1"/>
              <a:t>malesuada</a:t>
            </a:r>
            <a:r>
              <a:rPr lang="en-GB"/>
              <a:t>. Ac </a:t>
            </a:r>
            <a:r>
              <a:rPr lang="en-GB" err="1"/>
              <a:t>felis</a:t>
            </a:r>
            <a:r>
              <a:rPr lang="en-GB"/>
              <a:t> </a:t>
            </a:r>
            <a:r>
              <a:rPr lang="en-GB" err="1"/>
              <a:t>donec</a:t>
            </a:r>
            <a:r>
              <a:rPr lang="en-GB"/>
              <a:t> et </a:t>
            </a:r>
            <a:r>
              <a:rPr lang="en-GB" err="1"/>
              <a:t>odio</a:t>
            </a:r>
            <a:r>
              <a:rPr lang="en-GB"/>
              <a:t> </a:t>
            </a:r>
            <a:r>
              <a:rPr lang="en-GB" err="1"/>
              <a:t>pellentesque</a:t>
            </a:r>
            <a:r>
              <a:rPr lang="en-GB"/>
              <a:t> diam. In vitae </a:t>
            </a:r>
            <a:r>
              <a:rPr lang="en-GB" err="1"/>
              <a:t>turpis</a:t>
            </a:r>
            <a:r>
              <a:rPr lang="en-GB"/>
              <a:t> </a:t>
            </a:r>
            <a:r>
              <a:rPr lang="en-GB" err="1"/>
              <a:t>massa</a:t>
            </a:r>
            <a:r>
              <a:rPr lang="en-GB"/>
              <a:t> </a:t>
            </a:r>
            <a:r>
              <a:rPr lang="en-GB" err="1"/>
              <a:t>sed</a:t>
            </a:r>
            <a:r>
              <a:rPr lang="en-GB"/>
              <a:t> </a:t>
            </a:r>
            <a:r>
              <a:rPr lang="en-GB" err="1"/>
              <a:t>elementum</a:t>
            </a:r>
            <a:r>
              <a:rPr lang="en-GB"/>
              <a:t>. </a:t>
            </a:r>
            <a:r>
              <a:rPr lang="en-GB" err="1"/>
              <a:t>Imperdiet</a:t>
            </a:r>
            <a:r>
              <a:rPr lang="en-GB"/>
              <a:t> </a:t>
            </a:r>
            <a:r>
              <a:rPr lang="en-GB" err="1"/>
              <a:t>massa</a:t>
            </a:r>
            <a:r>
              <a:rPr lang="en-GB"/>
              <a:t> </a:t>
            </a:r>
            <a:r>
              <a:rPr lang="en-GB" err="1"/>
              <a:t>tincidunt</a:t>
            </a:r>
            <a:r>
              <a:rPr lang="en-GB"/>
              <a:t> </a:t>
            </a:r>
            <a:r>
              <a:rPr lang="en-GB" err="1"/>
              <a:t>nunc</a:t>
            </a:r>
            <a:r>
              <a:rPr lang="en-GB"/>
              <a:t> pulvinar </a:t>
            </a:r>
            <a:r>
              <a:rPr lang="en-GB" err="1"/>
              <a:t>sapien</a:t>
            </a:r>
            <a:r>
              <a:rPr lang="en-GB"/>
              <a:t> et ligula. Et </a:t>
            </a:r>
            <a:r>
              <a:rPr lang="en-GB" err="1"/>
              <a:t>tortor</a:t>
            </a:r>
            <a:r>
              <a:rPr lang="en-GB"/>
              <a:t> at </a:t>
            </a:r>
            <a:r>
              <a:rPr lang="en-GB" err="1"/>
              <a:t>risus</a:t>
            </a:r>
            <a:r>
              <a:rPr lang="en-GB"/>
              <a:t> </a:t>
            </a:r>
            <a:r>
              <a:rPr lang="en-GB" err="1"/>
              <a:t>viverra</a:t>
            </a:r>
            <a:r>
              <a:rPr lang="en-GB"/>
              <a:t> </a:t>
            </a:r>
            <a:r>
              <a:rPr lang="en-GB" err="1"/>
              <a:t>adipiscing</a:t>
            </a:r>
            <a:r>
              <a:rPr lang="en-GB"/>
              <a:t> at in. Cursus </a:t>
            </a:r>
            <a:r>
              <a:rPr lang="en-GB" err="1"/>
              <a:t>risus</a:t>
            </a:r>
            <a:r>
              <a:rPr lang="en-GB"/>
              <a:t> at </a:t>
            </a:r>
            <a:r>
              <a:rPr lang="en-GB" err="1"/>
              <a:t>ultrices</a:t>
            </a:r>
            <a:r>
              <a:rPr lang="en-GB"/>
              <a:t> mi tempus </a:t>
            </a:r>
            <a:r>
              <a:rPr lang="en-GB" err="1"/>
              <a:t>imperdiet</a:t>
            </a:r>
            <a:r>
              <a:rPr lang="en-GB"/>
              <a:t> </a:t>
            </a:r>
            <a:r>
              <a:rPr lang="en-GB" err="1"/>
              <a:t>nulla</a:t>
            </a:r>
            <a:r>
              <a:rPr lang="en-GB"/>
              <a:t> </a:t>
            </a:r>
            <a:r>
              <a:rPr lang="en-GB" err="1"/>
              <a:t>malesuada</a:t>
            </a:r>
            <a:r>
              <a:rPr lang="en-GB"/>
              <a:t>. At </a:t>
            </a:r>
            <a:r>
              <a:rPr lang="en-GB" err="1"/>
              <a:t>ultrices</a:t>
            </a:r>
            <a:r>
              <a:rPr lang="en-GB"/>
              <a:t> mi tempus </a:t>
            </a:r>
            <a:r>
              <a:rPr lang="en-GB" err="1"/>
              <a:t>imperdiet</a:t>
            </a:r>
            <a:r>
              <a:rPr lang="en-GB"/>
              <a:t> </a:t>
            </a:r>
            <a:r>
              <a:rPr lang="en-GB" err="1"/>
              <a:t>nulla</a:t>
            </a:r>
            <a:r>
              <a:rPr lang="en-GB"/>
              <a:t> </a:t>
            </a:r>
            <a:r>
              <a:rPr lang="en-GB" err="1"/>
              <a:t>malesuada</a:t>
            </a:r>
            <a:r>
              <a:rPr lang="en-GB"/>
              <a:t> </a:t>
            </a:r>
            <a:r>
              <a:rPr lang="en-GB" err="1"/>
              <a:t>pellentesque</a:t>
            </a:r>
            <a:r>
              <a:rPr lang="en-GB"/>
              <a:t> </a:t>
            </a:r>
            <a:r>
              <a:rPr lang="en-GB" err="1"/>
              <a:t>elit</a:t>
            </a:r>
            <a:r>
              <a:rPr lang="en-GB"/>
              <a:t>. Nunc </a:t>
            </a:r>
            <a:r>
              <a:rPr lang="en-GB" err="1"/>
              <a:t>vel</a:t>
            </a:r>
            <a:r>
              <a:rPr lang="en-GB"/>
              <a:t> </a:t>
            </a:r>
            <a:r>
              <a:rPr lang="en-GB" err="1"/>
              <a:t>risus</a:t>
            </a:r>
            <a:r>
              <a:rPr lang="en-GB"/>
              <a:t> </a:t>
            </a:r>
            <a:r>
              <a:rPr lang="en-GB" err="1"/>
              <a:t>commodo</a:t>
            </a:r>
            <a:r>
              <a:rPr lang="en-GB"/>
              <a:t> </a:t>
            </a:r>
            <a:r>
              <a:rPr lang="en-GB" err="1"/>
              <a:t>viverra</a:t>
            </a:r>
            <a:r>
              <a:rPr lang="en-GB"/>
              <a:t> </a:t>
            </a:r>
            <a:r>
              <a:rPr lang="en-GB" err="1"/>
              <a:t>maecenas</a:t>
            </a:r>
            <a:r>
              <a:rPr lang="en-GB"/>
              <a:t>.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duis</a:t>
            </a:r>
            <a:r>
              <a:rPr lang="en-GB"/>
              <a:t>. 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a:t>
            </a:r>
            <a:r>
              <a:rPr lang="en-GB" err="1"/>
              <a:t>ut</a:t>
            </a:r>
            <a:r>
              <a:rPr lang="en-GB"/>
              <a:t> </a:t>
            </a:r>
            <a:r>
              <a:rPr lang="en-GB" err="1"/>
              <a:t>labore</a:t>
            </a:r>
            <a:r>
              <a:rPr lang="en-GB"/>
              <a:t> et dolore magna </a:t>
            </a:r>
            <a:r>
              <a:rPr lang="en-GB" err="1"/>
              <a:t>aliqua</a:t>
            </a:r>
            <a:r>
              <a:rPr lang="en-GB"/>
              <a:t>. </a:t>
            </a:r>
            <a:r>
              <a:rPr lang="en-GB" err="1"/>
              <a:t>Risus</a:t>
            </a:r>
            <a:r>
              <a:rPr lang="en-GB"/>
              <a:t> </a:t>
            </a:r>
            <a:r>
              <a:rPr lang="en-GB" err="1"/>
              <a:t>feugiat</a:t>
            </a:r>
            <a:r>
              <a:rPr lang="en-GB"/>
              <a:t> in ante </a:t>
            </a:r>
            <a:r>
              <a:rPr lang="en-GB" err="1"/>
              <a:t>metus</a:t>
            </a:r>
            <a:r>
              <a:rPr lang="en-GB"/>
              <a:t> dictum. </a:t>
            </a:r>
            <a:r>
              <a:rPr lang="en-GB" err="1"/>
              <a:t>Tincidunt</a:t>
            </a:r>
            <a:r>
              <a:rPr lang="en-GB"/>
              <a:t> </a:t>
            </a:r>
            <a:r>
              <a:rPr lang="en-GB" err="1"/>
              <a:t>praesent</a:t>
            </a:r>
            <a:r>
              <a:rPr lang="en-GB"/>
              <a:t> semper </a:t>
            </a:r>
            <a:r>
              <a:rPr lang="en-GB" err="1"/>
              <a:t>feugiat</a:t>
            </a:r>
            <a:r>
              <a:rPr lang="en-GB"/>
              <a:t> </a:t>
            </a:r>
            <a:r>
              <a:rPr lang="en-GB" err="1"/>
              <a:t>nibh</a:t>
            </a:r>
            <a:r>
              <a:rPr lang="en-GB"/>
              <a:t>  </a:t>
            </a:r>
            <a:r>
              <a:rPr lang="en-GB" err="1"/>
              <a:t>sed</a:t>
            </a:r>
            <a:r>
              <a:rPr lang="en-GB"/>
              <a:t> pulvinar. Proin libero </a:t>
            </a:r>
            <a:r>
              <a:rPr lang="en-GB" err="1"/>
              <a:t>nunc</a:t>
            </a:r>
            <a:r>
              <a:rPr lang="en-GB"/>
              <a:t> </a:t>
            </a:r>
            <a:r>
              <a:rPr lang="en-GB" err="1"/>
              <a:t>consequat</a:t>
            </a:r>
            <a:r>
              <a:rPr lang="en-GB"/>
              <a:t> </a:t>
            </a:r>
            <a:r>
              <a:rPr lang="en-GB" err="1"/>
              <a:t>interdum</a:t>
            </a:r>
            <a:r>
              <a:rPr lang="en-GB"/>
              <a:t> </a:t>
            </a:r>
            <a:r>
              <a:rPr lang="en-GB" err="1"/>
              <a:t>varius</a:t>
            </a:r>
            <a:r>
              <a:rPr lang="en-GB"/>
              <a:t> sit </a:t>
            </a:r>
            <a:r>
              <a:rPr lang="en-GB" err="1"/>
              <a:t>amet</a:t>
            </a:r>
            <a:r>
              <a:rPr lang="en-GB"/>
              <a:t>. </a:t>
            </a:r>
            <a:r>
              <a:rPr lang="en-GB" err="1"/>
              <a:t>Sagittis</a:t>
            </a:r>
            <a:r>
              <a:rPr lang="en-GB"/>
              <a:t> id </a:t>
            </a:r>
            <a:r>
              <a:rPr lang="en-GB" err="1"/>
              <a:t>consectetur</a:t>
            </a:r>
            <a:r>
              <a:rPr lang="en-GB"/>
              <a:t> </a:t>
            </a:r>
            <a:r>
              <a:rPr lang="en-GB" err="1"/>
              <a:t>purus</a:t>
            </a:r>
            <a:r>
              <a:rPr lang="en-GB"/>
              <a:t> </a:t>
            </a:r>
            <a:r>
              <a:rPr lang="en-GB" err="1"/>
              <a:t>ut.</a:t>
            </a:r>
            <a:r>
              <a:rPr lang="en-GB"/>
              <a:t> </a:t>
            </a:r>
            <a:r>
              <a:rPr lang="en-GB" err="1"/>
              <a:t>Aliquam</a:t>
            </a:r>
            <a:r>
              <a:rPr lang="en-GB"/>
              <a:t> </a:t>
            </a:r>
            <a:r>
              <a:rPr lang="en-GB" err="1"/>
              <a:t>faucibus</a:t>
            </a:r>
            <a:r>
              <a:rPr lang="en-GB"/>
              <a:t> </a:t>
            </a:r>
            <a:r>
              <a:rPr lang="en-GB" err="1"/>
              <a:t>purus</a:t>
            </a:r>
            <a:r>
              <a:rPr lang="en-GB"/>
              <a:t> in </a:t>
            </a:r>
            <a:r>
              <a:rPr lang="en-GB" err="1"/>
              <a:t>massa</a:t>
            </a:r>
            <a:r>
              <a:rPr lang="en-GB"/>
              <a:t> </a:t>
            </a:r>
            <a:r>
              <a:rPr lang="en-GB" err="1"/>
              <a:t>tempor</a:t>
            </a:r>
            <a:r>
              <a:rPr lang="en-GB"/>
              <a:t> </a:t>
            </a:r>
            <a:r>
              <a:rPr lang="en-GB" err="1"/>
              <a:t>nec</a:t>
            </a:r>
            <a:r>
              <a:rPr lang="en-GB"/>
              <a:t> feu </a:t>
            </a:r>
            <a:r>
              <a:rPr lang="en-GB" err="1"/>
              <a:t>giat</a:t>
            </a:r>
            <a:r>
              <a:rPr lang="en-GB"/>
              <a:t> </a:t>
            </a:r>
            <a:r>
              <a:rPr lang="en-GB" err="1"/>
              <a:t>nisl</a:t>
            </a:r>
            <a:r>
              <a:rPr lang="en-GB"/>
              <a:t> </a:t>
            </a:r>
            <a:r>
              <a:rPr lang="en-GB" err="1"/>
              <a:t>pretium</a:t>
            </a:r>
            <a:r>
              <a:rPr lang="en-GB"/>
              <a:t>. </a:t>
            </a:r>
            <a:r>
              <a:rPr lang="en-GB" err="1"/>
              <a:t>Tempor</a:t>
            </a:r>
            <a:r>
              <a:rPr lang="en-GB"/>
              <a:t> </a:t>
            </a:r>
            <a:r>
              <a:rPr lang="en-GB" err="1"/>
              <a:t>commodo</a:t>
            </a:r>
            <a:r>
              <a:rPr lang="en-GB"/>
              <a:t> </a:t>
            </a:r>
            <a:r>
              <a:rPr lang="en-GB" err="1"/>
              <a:t>ullam</a:t>
            </a:r>
            <a:r>
              <a:rPr lang="en-GB"/>
              <a:t> </a:t>
            </a:r>
            <a:r>
              <a:rPr lang="en-GB" err="1"/>
              <a:t>corper</a:t>
            </a:r>
            <a:r>
              <a:rPr lang="en-GB"/>
              <a:t> a </a:t>
            </a:r>
            <a:r>
              <a:rPr lang="en-GB" err="1"/>
              <a:t>lacus</a:t>
            </a:r>
            <a:r>
              <a:rPr lang="en-GB"/>
              <a:t> vestibulum. Semper </a:t>
            </a:r>
            <a:r>
              <a:rPr lang="en-GB" err="1"/>
              <a:t>risus</a:t>
            </a:r>
            <a:r>
              <a:rPr lang="en-GB"/>
              <a:t> in </a:t>
            </a:r>
            <a:r>
              <a:rPr lang="en-GB" err="1"/>
              <a:t>hendrerit</a:t>
            </a:r>
            <a:r>
              <a:rPr lang="en-GB"/>
              <a:t> gravida </a:t>
            </a:r>
            <a:r>
              <a:rPr lang="en-GB" err="1"/>
              <a:t>rutrum</a:t>
            </a:r>
            <a:r>
              <a:rPr lang="en-GB"/>
              <a:t>. </a:t>
            </a:r>
            <a:r>
              <a:rPr lang="en-GB" err="1"/>
              <a:t>Imperdiet</a:t>
            </a:r>
            <a:r>
              <a:rPr lang="en-GB"/>
              <a:t> </a:t>
            </a:r>
            <a:r>
              <a:rPr lang="en-GB" err="1"/>
              <a:t>massa</a:t>
            </a:r>
            <a:r>
              <a:rPr lang="en-GB"/>
              <a:t> </a:t>
            </a:r>
            <a:r>
              <a:rPr lang="en-GB" err="1"/>
              <a:t>tincidunt</a:t>
            </a:r>
            <a:r>
              <a:rPr lang="en-GB"/>
              <a:t> </a:t>
            </a:r>
            <a:r>
              <a:rPr lang="en-GB" err="1"/>
              <a:t>nunc</a:t>
            </a:r>
            <a:r>
              <a:rPr lang="en-GB"/>
              <a:t> pulvinar </a:t>
            </a:r>
            <a:r>
              <a:rPr lang="en-GB" err="1"/>
              <a:t>sapien</a:t>
            </a:r>
            <a:r>
              <a:rPr lang="en-GB"/>
              <a:t> et ligula </a:t>
            </a:r>
            <a:r>
              <a:rPr lang="en-GB" err="1"/>
              <a:t>ullamcorper</a:t>
            </a:r>
            <a:r>
              <a:rPr lang="en-GB"/>
              <a:t> </a:t>
            </a:r>
            <a:r>
              <a:rPr lang="en-GB" err="1"/>
              <a:t>malesuada</a:t>
            </a:r>
            <a:r>
              <a:rPr lang="en-GB"/>
              <a:t>. Ac </a:t>
            </a:r>
            <a:r>
              <a:rPr lang="en-GB" err="1"/>
              <a:t>felis</a:t>
            </a:r>
            <a:r>
              <a:rPr lang="en-GB"/>
              <a:t> </a:t>
            </a:r>
            <a:r>
              <a:rPr lang="en-GB" err="1"/>
              <a:t>donec</a:t>
            </a:r>
            <a:r>
              <a:rPr lang="en-GB"/>
              <a:t> et </a:t>
            </a:r>
            <a:r>
              <a:rPr lang="en-GB" err="1"/>
              <a:t>odio</a:t>
            </a:r>
            <a:r>
              <a:rPr lang="en-GB"/>
              <a:t> </a:t>
            </a:r>
            <a:r>
              <a:rPr lang="en-GB" err="1"/>
              <a:t>pellentesque</a:t>
            </a:r>
            <a:r>
              <a:rPr lang="en-GB"/>
              <a:t> diam. In vitae </a:t>
            </a:r>
            <a:r>
              <a:rPr lang="en-GB" err="1"/>
              <a:t>turpis</a:t>
            </a:r>
            <a:r>
              <a:rPr lang="en-GB"/>
              <a:t> </a:t>
            </a:r>
            <a:r>
              <a:rPr lang="en-GB" err="1"/>
              <a:t>massa</a:t>
            </a:r>
            <a:r>
              <a:rPr lang="en-GB"/>
              <a:t> </a:t>
            </a:r>
            <a:r>
              <a:rPr lang="en-GB" err="1"/>
              <a:t>sed</a:t>
            </a:r>
            <a:r>
              <a:rPr lang="en-GB"/>
              <a:t> </a:t>
            </a:r>
            <a:r>
              <a:rPr lang="en-GB" err="1"/>
              <a:t>elementum</a:t>
            </a:r>
            <a:r>
              <a:rPr lang="en-GB"/>
              <a:t>. </a:t>
            </a:r>
            <a:r>
              <a:rPr lang="en-GB" err="1"/>
              <a:t>Imperdiet</a:t>
            </a:r>
            <a:r>
              <a:rPr lang="en-GB"/>
              <a:t> </a:t>
            </a:r>
            <a:r>
              <a:rPr lang="en-GB" err="1"/>
              <a:t>massa</a:t>
            </a:r>
            <a:r>
              <a:rPr lang="en-GB"/>
              <a:t> </a:t>
            </a:r>
            <a:r>
              <a:rPr lang="en-GB" err="1"/>
              <a:t>tincidunt</a:t>
            </a:r>
            <a:r>
              <a:rPr lang="en-GB"/>
              <a:t> </a:t>
            </a:r>
            <a:r>
              <a:rPr lang="en-GB" err="1"/>
              <a:t>nunc</a:t>
            </a:r>
            <a:r>
              <a:rPr lang="en-GB"/>
              <a:t> pulvinar </a:t>
            </a:r>
            <a:r>
              <a:rPr lang="en-GB" err="1"/>
              <a:t>sapien</a:t>
            </a:r>
            <a:r>
              <a:rPr lang="en-GB"/>
              <a:t> et ligula. Et </a:t>
            </a:r>
            <a:r>
              <a:rPr lang="en-GB" err="1"/>
              <a:t>tortor</a:t>
            </a:r>
            <a:r>
              <a:rPr lang="en-GB"/>
              <a:t> at </a:t>
            </a:r>
            <a:r>
              <a:rPr lang="en-GB" err="1"/>
              <a:t>risus</a:t>
            </a:r>
            <a:r>
              <a:rPr lang="en-GB"/>
              <a:t> </a:t>
            </a:r>
            <a:r>
              <a:rPr lang="en-GB" err="1"/>
              <a:t>viverra</a:t>
            </a:r>
            <a:r>
              <a:rPr lang="en-GB"/>
              <a:t> </a:t>
            </a:r>
            <a:r>
              <a:rPr lang="en-GB" err="1"/>
              <a:t>adipiscing</a:t>
            </a:r>
            <a:r>
              <a:rPr lang="en-GB"/>
              <a:t> at in. Cursus </a:t>
            </a:r>
            <a:r>
              <a:rPr lang="en-GB" err="1"/>
              <a:t>risus</a:t>
            </a:r>
            <a:r>
              <a:rPr lang="en-GB"/>
              <a:t> at </a:t>
            </a:r>
            <a:r>
              <a:rPr lang="en-GB" err="1"/>
              <a:t>ultrices</a:t>
            </a:r>
            <a:r>
              <a:rPr lang="en-GB"/>
              <a:t> mi tempus </a:t>
            </a:r>
            <a:r>
              <a:rPr lang="en-GB" err="1"/>
              <a:t>imperdiet</a:t>
            </a:r>
            <a:r>
              <a:rPr lang="en-GB"/>
              <a:t> </a:t>
            </a:r>
            <a:r>
              <a:rPr lang="en-GB" err="1"/>
              <a:t>nulla</a:t>
            </a:r>
            <a:r>
              <a:rPr lang="en-GB"/>
              <a:t> </a:t>
            </a:r>
            <a:r>
              <a:rPr lang="en-GB" err="1"/>
              <a:t>malesuada</a:t>
            </a:r>
            <a:r>
              <a:rPr lang="en-GB"/>
              <a:t>. At </a:t>
            </a:r>
            <a:r>
              <a:rPr lang="en-GB" err="1"/>
              <a:t>ultrices</a:t>
            </a:r>
            <a:r>
              <a:rPr lang="en-GB"/>
              <a:t> mi tempus </a:t>
            </a:r>
            <a:r>
              <a:rPr lang="en-GB" err="1"/>
              <a:t>imperdiet</a:t>
            </a:r>
            <a:r>
              <a:rPr lang="en-GB"/>
              <a:t> </a:t>
            </a:r>
            <a:r>
              <a:rPr lang="en-GB" err="1"/>
              <a:t>nulla</a:t>
            </a:r>
            <a:r>
              <a:rPr lang="en-GB"/>
              <a:t> </a:t>
            </a:r>
            <a:r>
              <a:rPr lang="en-GB" err="1"/>
              <a:t>malesuada</a:t>
            </a:r>
            <a:r>
              <a:rPr lang="en-GB"/>
              <a:t> </a:t>
            </a:r>
            <a:r>
              <a:rPr lang="en-GB" err="1"/>
              <a:t>pellentesque</a:t>
            </a:r>
            <a:r>
              <a:rPr lang="en-GB"/>
              <a:t> </a:t>
            </a:r>
            <a:r>
              <a:rPr lang="en-GB" err="1"/>
              <a:t>elit</a:t>
            </a:r>
            <a:r>
              <a:rPr lang="en-GB"/>
              <a:t>. </a:t>
            </a:r>
          </a:p>
        </p:txBody>
      </p:sp>
      <p:sp>
        <p:nvSpPr>
          <p:cNvPr id="24" name="Text Placeholder 22">
            <a:extLst>
              <a:ext uri="{FF2B5EF4-FFF2-40B4-BE49-F238E27FC236}">
                <a16:creationId xmlns:a16="http://schemas.microsoft.com/office/drawing/2014/main" id="{D33787D1-5C01-9949-B9E7-8931AD3F5DE2}"/>
              </a:ext>
            </a:extLst>
          </p:cNvPr>
          <p:cNvSpPr>
            <a:spLocks noGrp="1"/>
          </p:cNvSpPr>
          <p:nvPr>
            <p:ph type="body" sz="quarter" idx="32" hasCustomPrompt="1"/>
          </p:nvPr>
        </p:nvSpPr>
        <p:spPr>
          <a:xfrm>
            <a:off x="622800" y="1599659"/>
            <a:ext cx="7128000" cy="323165"/>
          </a:xfrm>
        </p:spPr>
        <p:txBody>
          <a:bodyPr wrap="square" anchor="b">
            <a:spAutoFit/>
          </a:bodyPr>
          <a:lstStyle>
            <a:lvl1pPr marL="0" indent="0">
              <a:lnSpc>
                <a:spcPct val="100000"/>
              </a:lnSpc>
              <a:spcBef>
                <a:spcPts val="0"/>
              </a:spcBef>
              <a:buNone/>
              <a:defRPr sz="1500" b="1" i="0">
                <a:solidFill>
                  <a:schemeClr val="tx1"/>
                </a:solidFill>
                <a:latin typeface="Equip Extended" panose="02000503030000020004" pitchFamily="2" charset="77"/>
              </a:defRPr>
            </a:lvl1pPr>
          </a:lstStyle>
          <a:p>
            <a:r>
              <a:rPr lang="en-GB"/>
              <a:t>Edit paragraph headline</a:t>
            </a:r>
            <a:endParaRPr lang="en-PT"/>
          </a:p>
        </p:txBody>
      </p:sp>
      <p:sp>
        <p:nvSpPr>
          <p:cNvPr id="9" name="Title 1">
            <a:extLst>
              <a:ext uri="{FF2B5EF4-FFF2-40B4-BE49-F238E27FC236}">
                <a16:creationId xmlns:a16="http://schemas.microsoft.com/office/drawing/2014/main" id="{83B12B0E-64A0-4A44-8074-6B371F1CA061}"/>
              </a:ext>
            </a:extLst>
          </p:cNvPr>
          <p:cNvSpPr>
            <a:spLocks noGrp="1"/>
          </p:cNvSpPr>
          <p:nvPr>
            <p:ph type="title" hasCustomPrompt="1"/>
          </p:nvPr>
        </p:nvSpPr>
        <p:spPr>
          <a:xfrm>
            <a:off x="626398" y="481125"/>
            <a:ext cx="7128000" cy="488201"/>
          </a:xfrm>
          <a:prstGeom prst="rect">
            <a:avLst/>
          </a:prstGeom>
        </p:spPr>
        <p:txBody>
          <a:bodyPr tIns="72000" anchor="t">
            <a:spAutoFit/>
          </a:bodyPr>
          <a:lstStyle>
            <a:lvl1pPr>
              <a:lnSpc>
                <a:spcPct val="100000"/>
              </a:lnSpc>
              <a:spcBef>
                <a:spcPts val="0"/>
              </a:spcBef>
              <a:defRPr sz="2400" b="1" i="0">
                <a:solidFill>
                  <a:schemeClr val="tx2"/>
                </a:solidFill>
                <a:latin typeface="Equip Extended" panose="02000503030000020004" pitchFamily="2" charset="77"/>
              </a:defRPr>
            </a:lvl1pPr>
          </a:lstStyle>
          <a:p>
            <a:r>
              <a:rPr lang="en-GB"/>
              <a:t>Edit title</a:t>
            </a:r>
            <a:endParaRPr lang="en-PT"/>
          </a:p>
        </p:txBody>
      </p:sp>
      <p:sp>
        <p:nvSpPr>
          <p:cNvPr id="13" name="Text Placeholder 7">
            <a:extLst>
              <a:ext uri="{FF2B5EF4-FFF2-40B4-BE49-F238E27FC236}">
                <a16:creationId xmlns:a16="http://schemas.microsoft.com/office/drawing/2014/main" id="{6DFF1715-6CAB-074C-AF7F-DDEDDADEBF78}"/>
              </a:ext>
            </a:extLst>
          </p:cNvPr>
          <p:cNvSpPr>
            <a:spLocks noGrp="1"/>
          </p:cNvSpPr>
          <p:nvPr>
            <p:ph type="body" sz="quarter" idx="29" hasCustomPrompt="1"/>
          </p:nvPr>
        </p:nvSpPr>
        <p:spPr>
          <a:xfrm>
            <a:off x="626401" y="930188"/>
            <a:ext cx="7128000" cy="365091"/>
          </a:xfrm>
          <a:prstGeom prst="rect">
            <a:avLst/>
          </a:prstGeom>
        </p:spPr>
        <p:txBody>
          <a:bodyPr wrap="square" tIns="72000" anchor="t">
            <a:spAutoFit/>
          </a:bodyPr>
          <a:lstStyle>
            <a:lvl1pPr marL="0" indent="0">
              <a:lnSpc>
                <a:spcPct val="100000"/>
              </a:lnSpc>
              <a:spcBef>
                <a:spcPts val="0"/>
              </a:spcBef>
              <a:buNone/>
              <a:defRPr sz="1600" b="0" i="0">
                <a:solidFill>
                  <a:schemeClr val="tx2"/>
                </a:solidFill>
                <a:latin typeface="Equip Extended Light" panose="02000503000000020004" pitchFamily="2" charset="77"/>
              </a:defRPr>
            </a:lvl1pPr>
          </a:lstStyle>
          <a:p>
            <a:pPr lvl="0"/>
            <a:r>
              <a:rPr lang="en-GB"/>
              <a:t>Edit subtitle</a:t>
            </a:r>
          </a:p>
        </p:txBody>
      </p:sp>
      <p:sp>
        <p:nvSpPr>
          <p:cNvPr id="11" name="Text Placeholder 7">
            <a:extLst>
              <a:ext uri="{FF2B5EF4-FFF2-40B4-BE49-F238E27FC236}">
                <a16:creationId xmlns:a16="http://schemas.microsoft.com/office/drawing/2014/main" id="{5F9E0377-6361-44F1-BA37-5327EF2CCE11}"/>
              </a:ext>
            </a:extLst>
          </p:cNvPr>
          <p:cNvSpPr>
            <a:spLocks noGrp="1"/>
          </p:cNvSpPr>
          <p:nvPr>
            <p:ph type="body" sz="quarter" idx="10" hasCustomPrompt="1"/>
          </p:nvPr>
        </p:nvSpPr>
        <p:spPr>
          <a:xfrm>
            <a:off x="626401" y="5876515"/>
            <a:ext cx="10862324" cy="498475"/>
          </a:xfrm>
        </p:spPr>
        <p:txBody>
          <a:bodyPr anchor="ctr">
            <a:noAutofit/>
          </a:bodyPr>
          <a:lstStyle>
            <a:lvl1pPr marL="0" indent="0">
              <a:spcBef>
                <a:spcPts val="0"/>
              </a:spcBef>
              <a:buNone/>
              <a:defRPr sz="1000" b="0" i="0">
                <a:solidFill>
                  <a:schemeClr val="bg2"/>
                </a:solidFill>
                <a:latin typeface="Equip Extended Light" panose="02000503000000020004" pitchFamily="2" charset="77"/>
              </a:defRPr>
            </a:lvl1pPr>
          </a:lstStyle>
          <a:p>
            <a:pPr lvl="0"/>
            <a:r>
              <a:rPr lang="en-GB"/>
              <a:t>Edit Footnote</a:t>
            </a:r>
          </a:p>
        </p:txBody>
      </p:sp>
    </p:spTree>
    <p:extLst>
      <p:ext uri="{BB962C8B-B14F-4D97-AF65-F5344CB8AC3E}">
        <p14:creationId xmlns:p14="http://schemas.microsoft.com/office/powerpoint/2010/main" val="88391396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5_9_Bullet List 3 Columns">
    <p:bg>
      <p:bgPr>
        <a:solidFill>
          <a:schemeClr val="bg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19" name="Text Placeholder 7">
            <a:extLst>
              <a:ext uri="{FF2B5EF4-FFF2-40B4-BE49-F238E27FC236}">
                <a16:creationId xmlns:a16="http://schemas.microsoft.com/office/drawing/2014/main" id="{FFFBB409-1DFD-1441-8895-D381848D5ABE}"/>
              </a:ext>
            </a:extLst>
          </p:cNvPr>
          <p:cNvSpPr>
            <a:spLocks noGrp="1"/>
          </p:cNvSpPr>
          <p:nvPr>
            <p:ph type="body" sz="quarter" idx="31" hasCustomPrompt="1"/>
          </p:nvPr>
        </p:nvSpPr>
        <p:spPr>
          <a:xfrm>
            <a:off x="622215" y="2000650"/>
            <a:ext cx="3420000" cy="857533"/>
          </a:xfrm>
          <a:prstGeom prst="rect">
            <a:avLst/>
          </a:prstGeom>
        </p:spPr>
        <p:txBody>
          <a:bodyPr wrap="square" tIns="72000" numCol="1" spcCol="720000" anchor="t">
            <a:spAutoFit/>
          </a:bodyPr>
          <a:lstStyle>
            <a:lvl1pPr marL="171450" indent="-171450">
              <a:lnSpc>
                <a:spcPct val="100000"/>
              </a:lnSpc>
              <a:spcBef>
                <a:spcPts val="0"/>
              </a:spcBef>
              <a:buFont typeface="Arial" panose="020B0604020202020204" pitchFamily="34" charset="0"/>
              <a:buChar char="•"/>
              <a:defRPr sz="1200" b="0" i="0">
                <a:solidFill>
                  <a:schemeClr val="tx2"/>
                </a:solidFill>
                <a:latin typeface="Equip Light" panose="02000503000000020004" pitchFamily="2" charset="77"/>
              </a:defRPr>
            </a:lvl1pPr>
          </a:lstStyle>
          <a:p>
            <a:pPr lvl="0"/>
            <a:r>
              <a:rPr lang="en-GB"/>
              <a:t>Option 1</a:t>
            </a:r>
          </a:p>
          <a:p>
            <a:pPr lvl="0"/>
            <a:r>
              <a:rPr lang="en-GB"/>
              <a:t>Option 2</a:t>
            </a:r>
          </a:p>
          <a:p>
            <a:pPr lvl="0"/>
            <a:r>
              <a:rPr lang="en-GB"/>
              <a:t>Option 3</a:t>
            </a:r>
          </a:p>
          <a:p>
            <a:pPr lvl="0"/>
            <a:r>
              <a:rPr lang="en-GB"/>
              <a:t>Option 4</a:t>
            </a:r>
          </a:p>
        </p:txBody>
      </p:sp>
      <p:sp>
        <p:nvSpPr>
          <p:cNvPr id="24" name="Text Placeholder 22">
            <a:extLst>
              <a:ext uri="{FF2B5EF4-FFF2-40B4-BE49-F238E27FC236}">
                <a16:creationId xmlns:a16="http://schemas.microsoft.com/office/drawing/2014/main" id="{D33787D1-5C01-9949-B9E7-8931AD3F5DE2}"/>
              </a:ext>
            </a:extLst>
          </p:cNvPr>
          <p:cNvSpPr>
            <a:spLocks noGrp="1"/>
          </p:cNvSpPr>
          <p:nvPr>
            <p:ph type="body" sz="quarter" idx="32" hasCustomPrompt="1"/>
          </p:nvPr>
        </p:nvSpPr>
        <p:spPr>
          <a:xfrm>
            <a:off x="622800" y="1599659"/>
            <a:ext cx="3420000" cy="323165"/>
          </a:xfrm>
        </p:spPr>
        <p:txBody>
          <a:bodyPr wrap="square" anchor="b">
            <a:spAutoFit/>
          </a:bodyPr>
          <a:lstStyle>
            <a:lvl1pPr marL="0" indent="0">
              <a:lnSpc>
                <a:spcPct val="100000"/>
              </a:lnSpc>
              <a:spcBef>
                <a:spcPts val="0"/>
              </a:spcBef>
              <a:buNone/>
              <a:defRPr sz="1500" b="1" i="0">
                <a:solidFill>
                  <a:schemeClr val="tx1"/>
                </a:solidFill>
                <a:latin typeface="Equip Extended" panose="02000503030000020004" pitchFamily="2" charset="77"/>
              </a:defRPr>
            </a:lvl1pPr>
          </a:lstStyle>
          <a:p>
            <a:r>
              <a:rPr lang="en-GB"/>
              <a:t>Edit bullet list header</a:t>
            </a:r>
            <a:endParaRPr lang="en-PT"/>
          </a:p>
        </p:txBody>
      </p:sp>
      <p:sp>
        <p:nvSpPr>
          <p:cNvPr id="15" name="Text Placeholder 7">
            <a:extLst>
              <a:ext uri="{FF2B5EF4-FFF2-40B4-BE49-F238E27FC236}">
                <a16:creationId xmlns:a16="http://schemas.microsoft.com/office/drawing/2014/main" id="{C78A7B21-04FA-5E4F-8490-D2EF92E9A416}"/>
              </a:ext>
            </a:extLst>
          </p:cNvPr>
          <p:cNvSpPr>
            <a:spLocks noGrp="1"/>
          </p:cNvSpPr>
          <p:nvPr>
            <p:ph type="body" sz="quarter" idx="33" hasCustomPrompt="1"/>
          </p:nvPr>
        </p:nvSpPr>
        <p:spPr>
          <a:xfrm>
            <a:off x="4334025" y="2000650"/>
            <a:ext cx="3420000" cy="857533"/>
          </a:xfrm>
          <a:prstGeom prst="rect">
            <a:avLst/>
          </a:prstGeom>
        </p:spPr>
        <p:txBody>
          <a:bodyPr wrap="square" tIns="72000" numCol="1" spcCol="720000" anchor="t">
            <a:spAutoFit/>
          </a:bodyPr>
          <a:lstStyle>
            <a:lvl1pPr marL="171450" indent="-171450">
              <a:lnSpc>
                <a:spcPct val="100000"/>
              </a:lnSpc>
              <a:spcBef>
                <a:spcPts val="0"/>
              </a:spcBef>
              <a:buFont typeface="Arial" panose="020B0604020202020204" pitchFamily="34" charset="0"/>
              <a:buChar char="•"/>
              <a:defRPr sz="1200" b="0" i="0">
                <a:solidFill>
                  <a:schemeClr val="tx2"/>
                </a:solidFill>
                <a:latin typeface="Equip Light" panose="02000503000000020004" pitchFamily="2" charset="77"/>
              </a:defRPr>
            </a:lvl1pPr>
          </a:lstStyle>
          <a:p>
            <a:pPr lvl="0"/>
            <a:r>
              <a:rPr lang="en-GB"/>
              <a:t>Option 1</a:t>
            </a:r>
          </a:p>
          <a:p>
            <a:pPr lvl="0"/>
            <a:r>
              <a:rPr lang="en-GB"/>
              <a:t>Option 2</a:t>
            </a:r>
          </a:p>
          <a:p>
            <a:pPr lvl="0"/>
            <a:r>
              <a:rPr lang="en-GB"/>
              <a:t>Option 3</a:t>
            </a:r>
          </a:p>
          <a:p>
            <a:pPr lvl="0"/>
            <a:r>
              <a:rPr lang="en-GB"/>
              <a:t>Option 4</a:t>
            </a:r>
          </a:p>
        </p:txBody>
      </p:sp>
      <p:sp>
        <p:nvSpPr>
          <p:cNvPr id="16" name="Text Placeholder 22">
            <a:extLst>
              <a:ext uri="{FF2B5EF4-FFF2-40B4-BE49-F238E27FC236}">
                <a16:creationId xmlns:a16="http://schemas.microsoft.com/office/drawing/2014/main" id="{48B0615E-22A7-CC42-94FD-A7C37B867CC0}"/>
              </a:ext>
            </a:extLst>
          </p:cNvPr>
          <p:cNvSpPr>
            <a:spLocks noGrp="1"/>
          </p:cNvSpPr>
          <p:nvPr>
            <p:ph type="body" sz="quarter" idx="34" hasCustomPrompt="1"/>
          </p:nvPr>
        </p:nvSpPr>
        <p:spPr>
          <a:xfrm>
            <a:off x="4334025" y="1599659"/>
            <a:ext cx="3420000" cy="323165"/>
          </a:xfrm>
        </p:spPr>
        <p:txBody>
          <a:bodyPr wrap="square" anchor="b">
            <a:spAutoFit/>
          </a:bodyPr>
          <a:lstStyle>
            <a:lvl1pPr marL="0" indent="0">
              <a:lnSpc>
                <a:spcPct val="100000"/>
              </a:lnSpc>
              <a:spcBef>
                <a:spcPts val="0"/>
              </a:spcBef>
              <a:buNone/>
              <a:defRPr sz="1500" b="1" i="0">
                <a:solidFill>
                  <a:schemeClr val="tx1"/>
                </a:solidFill>
                <a:latin typeface="Equip Extended" panose="02000503030000020004" pitchFamily="2" charset="77"/>
              </a:defRPr>
            </a:lvl1pPr>
          </a:lstStyle>
          <a:p>
            <a:r>
              <a:rPr lang="en-GB"/>
              <a:t>Edit bullet list header</a:t>
            </a:r>
            <a:endParaRPr lang="en-PT"/>
          </a:p>
        </p:txBody>
      </p:sp>
      <p:sp>
        <p:nvSpPr>
          <p:cNvPr id="17" name="Text Placeholder 7">
            <a:extLst>
              <a:ext uri="{FF2B5EF4-FFF2-40B4-BE49-F238E27FC236}">
                <a16:creationId xmlns:a16="http://schemas.microsoft.com/office/drawing/2014/main" id="{49286076-D2CF-5340-9920-94D853FE7E4F}"/>
              </a:ext>
            </a:extLst>
          </p:cNvPr>
          <p:cNvSpPr>
            <a:spLocks noGrp="1"/>
          </p:cNvSpPr>
          <p:nvPr>
            <p:ph type="body" sz="quarter" idx="35" hasCustomPrompt="1"/>
          </p:nvPr>
        </p:nvSpPr>
        <p:spPr>
          <a:xfrm>
            <a:off x="8083350" y="2000650"/>
            <a:ext cx="3420000" cy="857533"/>
          </a:xfrm>
          <a:prstGeom prst="rect">
            <a:avLst/>
          </a:prstGeom>
        </p:spPr>
        <p:txBody>
          <a:bodyPr wrap="square" tIns="72000" numCol="1" spcCol="720000" anchor="t">
            <a:spAutoFit/>
          </a:bodyPr>
          <a:lstStyle>
            <a:lvl1pPr marL="171450" indent="-171450">
              <a:lnSpc>
                <a:spcPct val="100000"/>
              </a:lnSpc>
              <a:spcBef>
                <a:spcPts val="0"/>
              </a:spcBef>
              <a:buFont typeface="Arial" panose="020B0604020202020204" pitchFamily="34" charset="0"/>
              <a:buChar char="•"/>
              <a:defRPr sz="1200" b="0" i="0">
                <a:solidFill>
                  <a:schemeClr val="tx2"/>
                </a:solidFill>
                <a:latin typeface="Equip Light" panose="02000503000000020004" pitchFamily="2" charset="77"/>
              </a:defRPr>
            </a:lvl1pPr>
          </a:lstStyle>
          <a:p>
            <a:pPr lvl="0"/>
            <a:r>
              <a:rPr lang="en-GB"/>
              <a:t>Option 1</a:t>
            </a:r>
          </a:p>
          <a:p>
            <a:pPr lvl="0"/>
            <a:r>
              <a:rPr lang="en-GB"/>
              <a:t>Option 2</a:t>
            </a:r>
          </a:p>
          <a:p>
            <a:pPr lvl="0"/>
            <a:r>
              <a:rPr lang="en-GB"/>
              <a:t>Option 3</a:t>
            </a:r>
          </a:p>
          <a:p>
            <a:pPr lvl="0"/>
            <a:r>
              <a:rPr lang="en-GB"/>
              <a:t>Option 4</a:t>
            </a:r>
          </a:p>
        </p:txBody>
      </p:sp>
      <p:sp>
        <p:nvSpPr>
          <p:cNvPr id="18" name="Text Placeholder 22">
            <a:extLst>
              <a:ext uri="{FF2B5EF4-FFF2-40B4-BE49-F238E27FC236}">
                <a16:creationId xmlns:a16="http://schemas.microsoft.com/office/drawing/2014/main" id="{3EBE9E55-0CC6-F44F-9807-4252D0830038}"/>
              </a:ext>
            </a:extLst>
          </p:cNvPr>
          <p:cNvSpPr>
            <a:spLocks noGrp="1"/>
          </p:cNvSpPr>
          <p:nvPr>
            <p:ph type="body" sz="quarter" idx="36" hasCustomPrompt="1"/>
          </p:nvPr>
        </p:nvSpPr>
        <p:spPr>
          <a:xfrm>
            <a:off x="8083350" y="1599659"/>
            <a:ext cx="3420000" cy="323165"/>
          </a:xfrm>
        </p:spPr>
        <p:txBody>
          <a:bodyPr wrap="square" anchor="b">
            <a:spAutoFit/>
          </a:bodyPr>
          <a:lstStyle>
            <a:lvl1pPr marL="0" indent="0">
              <a:lnSpc>
                <a:spcPct val="100000"/>
              </a:lnSpc>
              <a:spcBef>
                <a:spcPts val="0"/>
              </a:spcBef>
              <a:buNone/>
              <a:defRPr sz="1500" b="1" i="0">
                <a:solidFill>
                  <a:schemeClr val="tx1"/>
                </a:solidFill>
                <a:latin typeface="Equip Extended" panose="02000503030000020004" pitchFamily="2" charset="77"/>
              </a:defRPr>
            </a:lvl1pPr>
          </a:lstStyle>
          <a:p>
            <a:r>
              <a:rPr lang="en-GB"/>
              <a:t>Edit bullet list header</a:t>
            </a:r>
            <a:endParaRPr lang="en-PT"/>
          </a:p>
        </p:txBody>
      </p:sp>
      <p:sp>
        <p:nvSpPr>
          <p:cNvPr id="13" name="Title 1">
            <a:extLst>
              <a:ext uri="{FF2B5EF4-FFF2-40B4-BE49-F238E27FC236}">
                <a16:creationId xmlns:a16="http://schemas.microsoft.com/office/drawing/2014/main" id="{153356B9-B028-0E49-830E-51F84F71E402}"/>
              </a:ext>
            </a:extLst>
          </p:cNvPr>
          <p:cNvSpPr>
            <a:spLocks noGrp="1"/>
          </p:cNvSpPr>
          <p:nvPr>
            <p:ph type="title" hasCustomPrompt="1"/>
          </p:nvPr>
        </p:nvSpPr>
        <p:spPr>
          <a:xfrm>
            <a:off x="626398" y="481125"/>
            <a:ext cx="7127627" cy="488201"/>
          </a:xfrm>
          <a:prstGeom prst="rect">
            <a:avLst/>
          </a:prstGeom>
        </p:spPr>
        <p:txBody>
          <a:bodyPr wrap="square" tIns="72000" anchor="t">
            <a:spAutoFit/>
          </a:bodyPr>
          <a:lstStyle>
            <a:lvl1pPr>
              <a:lnSpc>
                <a:spcPct val="100000"/>
              </a:lnSpc>
              <a:spcBef>
                <a:spcPts val="0"/>
              </a:spcBef>
              <a:defRPr sz="2400" b="1" i="0">
                <a:solidFill>
                  <a:schemeClr val="tx2"/>
                </a:solidFill>
                <a:latin typeface="Equip Extended" panose="02000503030000020004" pitchFamily="2" charset="77"/>
              </a:defRPr>
            </a:lvl1pPr>
          </a:lstStyle>
          <a:p>
            <a:r>
              <a:rPr lang="en-GB"/>
              <a:t>Edit title</a:t>
            </a:r>
            <a:endParaRPr lang="en-PT"/>
          </a:p>
        </p:txBody>
      </p:sp>
      <p:sp>
        <p:nvSpPr>
          <p:cNvPr id="14" name="Text Placeholder 7">
            <a:extLst>
              <a:ext uri="{FF2B5EF4-FFF2-40B4-BE49-F238E27FC236}">
                <a16:creationId xmlns:a16="http://schemas.microsoft.com/office/drawing/2014/main" id="{F603DCFE-C6A9-1043-A346-81DA4F73B84C}"/>
              </a:ext>
            </a:extLst>
          </p:cNvPr>
          <p:cNvSpPr>
            <a:spLocks noGrp="1"/>
          </p:cNvSpPr>
          <p:nvPr>
            <p:ph type="body" sz="quarter" idx="29" hasCustomPrompt="1"/>
          </p:nvPr>
        </p:nvSpPr>
        <p:spPr>
          <a:xfrm>
            <a:off x="626401" y="930188"/>
            <a:ext cx="7127627" cy="365091"/>
          </a:xfrm>
          <a:prstGeom prst="rect">
            <a:avLst/>
          </a:prstGeom>
        </p:spPr>
        <p:txBody>
          <a:bodyPr wrap="square" tIns="72000" anchor="t">
            <a:spAutoFit/>
          </a:bodyPr>
          <a:lstStyle>
            <a:lvl1pPr marL="0" indent="0">
              <a:lnSpc>
                <a:spcPct val="100000"/>
              </a:lnSpc>
              <a:spcBef>
                <a:spcPts val="0"/>
              </a:spcBef>
              <a:buNone/>
              <a:defRPr sz="1600" b="0" i="0">
                <a:solidFill>
                  <a:schemeClr val="tx2"/>
                </a:solidFill>
                <a:latin typeface="Equip Extended Light" panose="02000503000000020004" pitchFamily="2" charset="77"/>
              </a:defRPr>
            </a:lvl1pPr>
          </a:lstStyle>
          <a:p>
            <a:pPr lvl="0"/>
            <a:r>
              <a:rPr lang="en-GB"/>
              <a:t>Edit subtitle</a:t>
            </a:r>
          </a:p>
        </p:txBody>
      </p:sp>
      <p:sp>
        <p:nvSpPr>
          <p:cNvPr id="20" name="Text Placeholder 7">
            <a:extLst>
              <a:ext uri="{FF2B5EF4-FFF2-40B4-BE49-F238E27FC236}">
                <a16:creationId xmlns:a16="http://schemas.microsoft.com/office/drawing/2014/main" id="{FD746D55-23D2-40C0-AE3C-599999E260EF}"/>
              </a:ext>
            </a:extLst>
          </p:cNvPr>
          <p:cNvSpPr>
            <a:spLocks noGrp="1"/>
          </p:cNvSpPr>
          <p:nvPr>
            <p:ph type="body" sz="quarter" idx="10" hasCustomPrompt="1"/>
          </p:nvPr>
        </p:nvSpPr>
        <p:spPr>
          <a:xfrm>
            <a:off x="626401" y="5876515"/>
            <a:ext cx="10862324" cy="498475"/>
          </a:xfrm>
        </p:spPr>
        <p:txBody>
          <a:bodyPr anchor="ctr">
            <a:noAutofit/>
          </a:bodyPr>
          <a:lstStyle>
            <a:lvl1pPr marL="0" indent="0">
              <a:spcBef>
                <a:spcPts val="0"/>
              </a:spcBef>
              <a:buNone/>
              <a:defRPr sz="1000" b="0" i="0">
                <a:solidFill>
                  <a:schemeClr val="bg2"/>
                </a:solidFill>
                <a:latin typeface="Equip Extended Light" panose="02000503000000020004" pitchFamily="2" charset="77"/>
              </a:defRPr>
            </a:lvl1pPr>
          </a:lstStyle>
          <a:p>
            <a:pPr lvl="0"/>
            <a:r>
              <a:rPr lang="en-GB"/>
              <a:t>Edit Footnote</a:t>
            </a:r>
          </a:p>
        </p:txBody>
      </p:sp>
    </p:spTree>
    <p:extLst>
      <p:ext uri="{BB962C8B-B14F-4D97-AF65-F5344CB8AC3E}">
        <p14:creationId xmlns:p14="http://schemas.microsoft.com/office/powerpoint/2010/main" val="202514182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5_10_Bullet List 2 Columns">
    <p:bg>
      <p:bgPr>
        <a:solidFill>
          <a:schemeClr val="bg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19" name="Text Placeholder 7">
            <a:extLst>
              <a:ext uri="{FF2B5EF4-FFF2-40B4-BE49-F238E27FC236}">
                <a16:creationId xmlns:a16="http://schemas.microsoft.com/office/drawing/2014/main" id="{FFFBB409-1DFD-1441-8895-D381848D5ABE}"/>
              </a:ext>
            </a:extLst>
          </p:cNvPr>
          <p:cNvSpPr>
            <a:spLocks noGrp="1"/>
          </p:cNvSpPr>
          <p:nvPr>
            <p:ph type="body" sz="quarter" idx="31" hasCustomPrompt="1"/>
          </p:nvPr>
        </p:nvSpPr>
        <p:spPr>
          <a:xfrm>
            <a:off x="622215" y="2000653"/>
            <a:ext cx="5148000" cy="857533"/>
          </a:xfrm>
          <a:prstGeom prst="rect">
            <a:avLst/>
          </a:prstGeom>
        </p:spPr>
        <p:txBody>
          <a:bodyPr wrap="square" tIns="72000" numCol="1" spcCol="720000" anchor="t">
            <a:spAutoFit/>
          </a:bodyPr>
          <a:lstStyle>
            <a:lvl1pPr marL="171450" indent="-171450">
              <a:lnSpc>
                <a:spcPct val="100000"/>
              </a:lnSpc>
              <a:spcBef>
                <a:spcPts val="0"/>
              </a:spcBef>
              <a:buFont typeface="Arial" panose="020B0604020202020204" pitchFamily="34" charset="0"/>
              <a:buChar char="•"/>
              <a:defRPr sz="1200" b="0" i="0">
                <a:solidFill>
                  <a:schemeClr val="tx2"/>
                </a:solidFill>
                <a:latin typeface="Equip Light" panose="02000503000000020004" pitchFamily="2" charset="77"/>
              </a:defRPr>
            </a:lvl1pPr>
          </a:lstStyle>
          <a:p>
            <a:pPr lvl="0"/>
            <a:r>
              <a:rPr lang="en-GB"/>
              <a:t>Option 1</a:t>
            </a:r>
          </a:p>
          <a:p>
            <a:pPr lvl="0"/>
            <a:r>
              <a:rPr lang="en-GB"/>
              <a:t>Option 2</a:t>
            </a:r>
          </a:p>
          <a:p>
            <a:pPr lvl="0"/>
            <a:r>
              <a:rPr lang="en-GB"/>
              <a:t>Option 3</a:t>
            </a:r>
          </a:p>
          <a:p>
            <a:pPr lvl="0"/>
            <a:r>
              <a:rPr lang="en-GB"/>
              <a:t>Option 4</a:t>
            </a:r>
          </a:p>
        </p:txBody>
      </p:sp>
      <p:sp>
        <p:nvSpPr>
          <p:cNvPr id="24" name="Text Placeholder 22">
            <a:extLst>
              <a:ext uri="{FF2B5EF4-FFF2-40B4-BE49-F238E27FC236}">
                <a16:creationId xmlns:a16="http://schemas.microsoft.com/office/drawing/2014/main" id="{D33787D1-5C01-9949-B9E7-8931AD3F5DE2}"/>
              </a:ext>
            </a:extLst>
          </p:cNvPr>
          <p:cNvSpPr>
            <a:spLocks noGrp="1"/>
          </p:cNvSpPr>
          <p:nvPr>
            <p:ph type="body" sz="quarter" idx="32" hasCustomPrompt="1"/>
          </p:nvPr>
        </p:nvSpPr>
        <p:spPr>
          <a:xfrm>
            <a:off x="622800" y="1599662"/>
            <a:ext cx="5148000" cy="323165"/>
          </a:xfrm>
        </p:spPr>
        <p:txBody>
          <a:bodyPr wrap="square" anchor="b">
            <a:spAutoFit/>
          </a:bodyPr>
          <a:lstStyle>
            <a:lvl1pPr marL="0" indent="0">
              <a:lnSpc>
                <a:spcPct val="100000"/>
              </a:lnSpc>
              <a:spcBef>
                <a:spcPts val="0"/>
              </a:spcBef>
              <a:buNone/>
              <a:defRPr sz="1500" b="1" i="0">
                <a:solidFill>
                  <a:schemeClr val="tx1"/>
                </a:solidFill>
                <a:latin typeface="Equip Extended" panose="02000503030000020004" pitchFamily="2" charset="77"/>
              </a:defRPr>
            </a:lvl1pPr>
          </a:lstStyle>
          <a:p>
            <a:r>
              <a:rPr lang="en-GB"/>
              <a:t>Edit bullet list header</a:t>
            </a:r>
            <a:endParaRPr lang="en-PT"/>
          </a:p>
        </p:txBody>
      </p:sp>
      <p:sp>
        <p:nvSpPr>
          <p:cNvPr id="15" name="Text Placeholder 7">
            <a:extLst>
              <a:ext uri="{FF2B5EF4-FFF2-40B4-BE49-F238E27FC236}">
                <a16:creationId xmlns:a16="http://schemas.microsoft.com/office/drawing/2014/main" id="{C78A7B21-04FA-5E4F-8490-D2EF92E9A416}"/>
              </a:ext>
            </a:extLst>
          </p:cNvPr>
          <p:cNvSpPr>
            <a:spLocks noGrp="1"/>
          </p:cNvSpPr>
          <p:nvPr>
            <p:ph type="body" sz="quarter" idx="33" hasCustomPrompt="1"/>
          </p:nvPr>
        </p:nvSpPr>
        <p:spPr>
          <a:xfrm>
            <a:off x="6346800" y="2000653"/>
            <a:ext cx="5148000" cy="857533"/>
          </a:xfrm>
          <a:prstGeom prst="rect">
            <a:avLst/>
          </a:prstGeom>
        </p:spPr>
        <p:txBody>
          <a:bodyPr wrap="square" tIns="72000" numCol="1" spcCol="720000" anchor="t">
            <a:spAutoFit/>
          </a:bodyPr>
          <a:lstStyle>
            <a:lvl1pPr marL="171450" indent="-171450">
              <a:lnSpc>
                <a:spcPct val="100000"/>
              </a:lnSpc>
              <a:spcBef>
                <a:spcPts val="0"/>
              </a:spcBef>
              <a:buFont typeface="Arial" panose="020B0604020202020204" pitchFamily="34" charset="0"/>
              <a:buChar char="•"/>
              <a:defRPr sz="1200" b="0" i="0">
                <a:solidFill>
                  <a:schemeClr val="tx2"/>
                </a:solidFill>
                <a:latin typeface="Equip Light" panose="02000503000000020004" pitchFamily="2" charset="77"/>
              </a:defRPr>
            </a:lvl1pPr>
          </a:lstStyle>
          <a:p>
            <a:pPr lvl="0"/>
            <a:r>
              <a:rPr lang="en-GB"/>
              <a:t>Option 1</a:t>
            </a:r>
          </a:p>
          <a:p>
            <a:pPr lvl="0"/>
            <a:r>
              <a:rPr lang="en-GB"/>
              <a:t>Option 2</a:t>
            </a:r>
          </a:p>
          <a:p>
            <a:pPr lvl="0"/>
            <a:r>
              <a:rPr lang="en-GB"/>
              <a:t>Option 3</a:t>
            </a:r>
          </a:p>
          <a:p>
            <a:pPr lvl="0"/>
            <a:r>
              <a:rPr lang="en-GB"/>
              <a:t>Option 4</a:t>
            </a:r>
          </a:p>
        </p:txBody>
      </p:sp>
      <p:sp>
        <p:nvSpPr>
          <p:cNvPr id="16" name="Text Placeholder 22">
            <a:extLst>
              <a:ext uri="{FF2B5EF4-FFF2-40B4-BE49-F238E27FC236}">
                <a16:creationId xmlns:a16="http://schemas.microsoft.com/office/drawing/2014/main" id="{48B0615E-22A7-CC42-94FD-A7C37B867CC0}"/>
              </a:ext>
            </a:extLst>
          </p:cNvPr>
          <p:cNvSpPr>
            <a:spLocks noGrp="1"/>
          </p:cNvSpPr>
          <p:nvPr>
            <p:ph type="body" sz="quarter" idx="34" hasCustomPrompt="1"/>
          </p:nvPr>
        </p:nvSpPr>
        <p:spPr>
          <a:xfrm>
            <a:off x="6346800" y="1599662"/>
            <a:ext cx="5148000" cy="323165"/>
          </a:xfrm>
        </p:spPr>
        <p:txBody>
          <a:bodyPr wrap="square" anchor="b">
            <a:spAutoFit/>
          </a:bodyPr>
          <a:lstStyle>
            <a:lvl1pPr marL="0" indent="0">
              <a:lnSpc>
                <a:spcPct val="100000"/>
              </a:lnSpc>
              <a:spcBef>
                <a:spcPts val="0"/>
              </a:spcBef>
              <a:buNone/>
              <a:defRPr sz="1500" b="1" i="0">
                <a:solidFill>
                  <a:schemeClr val="tx1"/>
                </a:solidFill>
                <a:latin typeface="Equip Extended" panose="02000503030000020004" pitchFamily="2" charset="77"/>
              </a:defRPr>
            </a:lvl1pPr>
          </a:lstStyle>
          <a:p>
            <a:r>
              <a:rPr lang="en-GB"/>
              <a:t>Edit bullet list header</a:t>
            </a:r>
            <a:endParaRPr lang="en-PT"/>
          </a:p>
        </p:txBody>
      </p:sp>
      <p:sp>
        <p:nvSpPr>
          <p:cNvPr id="12" name="Title 1">
            <a:extLst>
              <a:ext uri="{FF2B5EF4-FFF2-40B4-BE49-F238E27FC236}">
                <a16:creationId xmlns:a16="http://schemas.microsoft.com/office/drawing/2014/main" id="{5E5AE374-2ADF-864F-A858-448473196A08}"/>
              </a:ext>
            </a:extLst>
          </p:cNvPr>
          <p:cNvSpPr>
            <a:spLocks noGrp="1"/>
          </p:cNvSpPr>
          <p:nvPr>
            <p:ph type="title" hasCustomPrompt="1"/>
          </p:nvPr>
        </p:nvSpPr>
        <p:spPr>
          <a:xfrm>
            <a:off x="626398" y="481125"/>
            <a:ext cx="5143814" cy="488201"/>
          </a:xfrm>
          <a:prstGeom prst="rect">
            <a:avLst/>
          </a:prstGeom>
        </p:spPr>
        <p:txBody>
          <a:bodyPr wrap="square" tIns="72000" anchor="t">
            <a:spAutoFit/>
          </a:bodyPr>
          <a:lstStyle>
            <a:lvl1pPr>
              <a:lnSpc>
                <a:spcPct val="100000"/>
              </a:lnSpc>
              <a:spcBef>
                <a:spcPts val="0"/>
              </a:spcBef>
              <a:defRPr sz="2400" b="1" i="0">
                <a:solidFill>
                  <a:schemeClr val="tx2"/>
                </a:solidFill>
                <a:latin typeface="Equip Extended" panose="02000503030000020004" pitchFamily="2" charset="77"/>
              </a:defRPr>
            </a:lvl1pPr>
          </a:lstStyle>
          <a:p>
            <a:r>
              <a:rPr lang="en-GB"/>
              <a:t>Edit title</a:t>
            </a:r>
            <a:endParaRPr lang="en-PT"/>
          </a:p>
        </p:txBody>
      </p:sp>
      <p:sp>
        <p:nvSpPr>
          <p:cNvPr id="13" name="Text Placeholder 7">
            <a:extLst>
              <a:ext uri="{FF2B5EF4-FFF2-40B4-BE49-F238E27FC236}">
                <a16:creationId xmlns:a16="http://schemas.microsoft.com/office/drawing/2014/main" id="{560A6211-3D42-EB4C-9806-39784F79A21F}"/>
              </a:ext>
            </a:extLst>
          </p:cNvPr>
          <p:cNvSpPr>
            <a:spLocks noGrp="1"/>
          </p:cNvSpPr>
          <p:nvPr>
            <p:ph type="body" sz="quarter" idx="29" hasCustomPrompt="1"/>
          </p:nvPr>
        </p:nvSpPr>
        <p:spPr>
          <a:xfrm>
            <a:off x="626401" y="930188"/>
            <a:ext cx="5143814" cy="365091"/>
          </a:xfrm>
          <a:prstGeom prst="rect">
            <a:avLst/>
          </a:prstGeom>
        </p:spPr>
        <p:txBody>
          <a:bodyPr wrap="square" tIns="72000" anchor="t">
            <a:spAutoFit/>
          </a:bodyPr>
          <a:lstStyle>
            <a:lvl1pPr marL="0" indent="0">
              <a:lnSpc>
                <a:spcPct val="100000"/>
              </a:lnSpc>
              <a:spcBef>
                <a:spcPts val="0"/>
              </a:spcBef>
              <a:buNone/>
              <a:defRPr sz="1600" b="0" i="0">
                <a:solidFill>
                  <a:schemeClr val="tx2"/>
                </a:solidFill>
                <a:latin typeface="Equip Extended Light" panose="02000503000000020004" pitchFamily="2" charset="77"/>
              </a:defRPr>
            </a:lvl1pPr>
          </a:lstStyle>
          <a:p>
            <a:pPr lvl="0"/>
            <a:r>
              <a:rPr lang="en-GB"/>
              <a:t>Edit subtitle</a:t>
            </a:r>
          </a:p>
        </p:txBody>
      </p:sp>
      <p:sp>
        <p:nvSpPr>
          <p:cNvPr id="14" name="Text Placeholder 7">
            <a:extLst>
              <a:ext uri="{FF2B5EF4-FFF2-40B4-BE49-F238E27FC236}">
                <a16:creationId xmlns:a16="http://schemas.microsoft.com/office/drawing/2014/main" id="{7E4DE322-B06F-4C83-A415-F78A3FD95211}"/>
              </a:ext>
            </a:extLst>
          </p:cNvPr>
          <p:cNvSpPr>
            <a:spLocks noGrp="1"/>
          </p:cNvSpPr>
          <p:nvPr>
            <p:ph type="body" sz="quarter" idx="10" hasCustomPrompt="1"/>
          </p:nvPr>
        </p:nvSpPr>
        <p:spPr>
          <a:xfrm>
            <a:off x="626401" y="5876515"/>
            <a:ext cx="10862324" cy="498475"/>
          </a:xfrm>
        </p:spPr>
        <p:txBody>
          <a:bodyPr anchor="ctr">
            <a:noAutofit/>
          </a:bodyPr>
          <a:lstStyle>
            <a:lvl1pPr marL="0" indent="0">
              <a:spcBef>
                <a:spcPts val="0"/>
              </a:spcBef>
              <a:buNone/>
              <a:defRPr sz="1000" b="0" i="0">
                <a:solidFill>
                  <a:schemeClr val="bg2"/>
                </a:solidFill>
                <a:latin typeface="Equip Extended Light" panose="02000503000000020004" pitchFamily="2" charset="77"/>
              </a:defRPr>
            </a:lvl1pPr>
          </a:lstStyle>
          <a:p>
            <a:pPr lvl="0"/>
            <a:r>
              <a:rPr lang="en-GB"/>
              <a:t>Edit Footnote</a:t>
            </a:r>
          </a:p>
        </p:txBody>
      </p:sp>
    </p:spTree>
    <p:extLst>
      <p:ext uri="{BB962C8B-B14F-4D97-AF65-F5344CB8AC3E}">
        <p14:creationId xmlns:p14="http://schemas.microsoft.com/office/powerpoint/2010/main" val="177674682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6_1_Photo 1 Right Subtitle">
    <p:bg>
      <p:bgPr>
        <a:solidFill>
          <a:schemeClr val="bg1"/>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A8D4FC00-C4DF-7F4F-AA41-3EAF7F48F07E}"/>
              </a:ext>
            </a:extLst>
          </p:cNvPr>
          <p:cNvSpPr>
            <a:spLocks noGrp="1"/>
          </p:cNvSpPr>
          <p:nvPr>
            <p:ph type="pic" sz="quarter" idx="14"/>
          </p:nvPr>
        </p:nvSpPr>
        <p:spPr>
          <a:xfrm>
            <a:off x="8592000" y="0"/>
            <a:ext cx="3600000" cy="6858000"/>
          </a:xfrm>
          <a:solidFill>
            <a:schemeClr val="tx1"/>
          </a:solidFill>
        </p:spPr>
        <p:txBody>
          <a:bodyPr/>
          <a:lstStyle>
            <a:lvl1pPr marL="0" indent="0">
              <a:buNone/>
              <a:defRPr>
                <a:noFill/>
              </a:defRPr>
            </a:lvl1pPr>
          </a:lstStyle>
          <a:p>
            <a:r>
              <a:rPr lang="en-US"/>
              <a:t>Click icon to add picture</a:t>
            </a:r>
            <a:endParaRPr lang="en-PT"/>
          </a:p>
        </p:txBody>
      </p:sp>
      <p:sp>
        <p:nvSpPr>
          <p:cNvPr id="14" name="Picture Placeholder 13">
            <a:extLst>
              <a:ext uri="{FF2B5EF4-FFF2-40B4-BE49-F238E27FC236}">
                <a16:creationId xmlns:a16="http://schemas.microsoft.com/office/drawing/2014/main" id="{EE5E0337-0FF7-1B4F-9161-3EA3012A6F87}"/>
              </a:ext>
            </a:extLst>
          </p:cNvPr>
          <p:cNvSpPr>
            <a:spLocks noGrp="1"/>
          </p:cNvSpPr>
          <p:nvPr>
            <p:ph type="pic" sz="quarter" idx="13"/>
          </p:nvPr>
        </p:nvSpPr>
        <p:spPr>
          <a:xfrm>
            <a:off x="6791254" y="360000"/>
            <a:ext cx="5040000" cy="6138000"/>
          </a:xfrm>
          <a:solidFill>
            <a:schemeClr val="bg1"/>
          </a:solidFill>
        </p:spPr>
        <p:txBody>
          <a:bodyPr/>
          <a:lstStyle>
            <a:lvl1pPr marL="0" indent="0">
              <a:spcBef>
                <a:spcPts val="0"/>
              </a:spcBef>
              <a:buNone/>
              <a:defRPr>
                <a:noFill/>
              </a:defRPr>
            </a:lvl1pPr>
          </a:lstStyle>
          <a:p>
            <a:r>
              <a:rPr lang="en-US"/>
              <a:t>Click icon to add picture</a:t>
            </a:r>
            <a:endParaRPr lang="en-PT"/>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77041" y="379903"/>
            <a:ext cx="813599" cy="715078"/>
          </a:xfrm>
          <a:prstGeom prst="rect">
            <a:avLst/>
          </a:prstGeom>
        </p:spPr>
      </p:pic>
      <p:sp>
        <p:nvSpPr>
          <p:cNvPr id="11" name="Text Placeholder 7">
            <a:extLst>
              <a:ext uri="{FF2B5EF4-FFF2-40B4-BE49-F238E27FC236}">
                <a16:creationId xmlns:a16="http://schemas.microsoft.com/office/drawing/2014/main" id="{935704D0-9C05-0141-B9AB-5DC28B7DC3B5}"/>
              </a:ext>
            </a:extLst>
          </p:cNvPr>
          <p:cNvSpPr>
            <a:spLocks noGrp="1"/>
          </p:cNvSpPr>
          <p:nvPr>
            <p:ph type="body" sz="quarter" idx="12" hasCustomPrompt="1"/>
          </p:nvPr>
        </p:nvSpPr>
        <p:spPr>
          <a:xfrm>
            <a:off x="626399" y="2152095"/>
            <a:ext cx="5455376" cy="365091"/>
          </a:xfrm>
          <a:prstGeom prst="rect">
            <a:avLst/>
          </a:prstGeom>
        </p:spPr>
        <p:txBody>
          <a:bodyPr wrap="square" tIns="72000" anchor="t">
            <a:spAutoFit/>
          </a:bodyPr>
          <a:lstStyle>
            <a:lvl1pPr marL="0" indent="0">
              <a:lnSpc>
                <a:spcPct val="100000"/>
              </a:lnSpc>
              <a:spcBef>
                <a:spcPts val="0"/>
              </a:spcBef>
              <a:buNone/>
              <a:defRPr sz="1600" b="0" i="0">
                <a:solidFill>
                  <a:schemeClr val="tx2"/>
                </a:solidFill>
                <a:latin typeface="Equip Extended Light" panose="02000503000000020004" pitchFamily="2" charset="77"/>
              </a:defRPr>
            </a:lvl1pPr>
          </a:lstStyle>
          <a:p>
            <a:pPr lvl="0"/>
            <a:r>
              <a:rPr lang="en-GB"/>
              <a:t>Edit subtitle</a:t>
            </a:r>
          </a:p>
        </p:txBody>
      </p:sp>
      <p:sp>
        <p:nvSpPr>
          <p:cNvPr id="9" name="Title 1">
            <a:extLst>
              <a:ext uri="{FF2B5EF4-FFF2-40B4-BE49-F238E27FC236}">
                <a16:creationId xmlns:a16="http://schemas.microsoft.com/office/drawing/2014/main" id="{07283330-B1D0-CE49-B8AD-62504910E9D6}"/>
              </a:ext>
            </a:extLst>
          </p:cNvPr>
          <p:cNvSpPr>
            <a:spLocks noGrp="1"/>
          </p:cNvSpPr>
          <p:nvPr>
            <p:ph type="title" hasCustomPrompt="1"/>
          </p:nvPr>
        </p:nvSpPr>
        <p:spPr>
          <a:xfrm>
            <a:off x="626399" y="1600392"/>
            <a:ext cx="5455376" cy="611312"/>
          </a:xfrm>
          <a:prstGeom prst="rect">
            <a:avLst/>
          </a:prstGeom>
        </p:spPr>
        <p:txBody>
          <a:bodyPr wrap="square" tIns="72000" anchor="t">
            <a:spAutoFit/>
          </a:bodyPr>
          <a:lstStyle>
            <a:lvl1pPr>
              <a:lnSpc>
                <a:spcPct val="100000"/>
              </a:lnSpc>
              <a:spcBef>
                <a:spcPts val="0"/>
              </a:spcBef>
              <a:defRPr sz="3200" b="1" i="0">
                <a:solidFill>
                  <a:schemeClr val="tx2"/>
                </a:solidFill>
                <a:latin typeface="Equip Extended" panose="02000503030000020004" pitchFamily="2" charset="77"/>
              </a:defRPr>
            </a:lvl1pPr>
          </a:lstStyle>
          <a:p>
            <a:r>
              <a:rPr lang="en-GB"/>
              <a:t>Edit title</a:t>
            </a:r>
            <a:endParaRPr lang="en-PT"/>
          </a:p>
        </p:txBody>
      </p:sp>
      <p:sp>
        <p:nvSpPr>
          <p:cNvPr id="8" name="Text Placeholder 7">
            <a:extLst>
              <a:ext uri="{FF2B5EF4-FFF2-40B4-BE49-F238E27FC236}">
                <a16:creationId xmlns:a16="http://schemas.microsoft.com/office/drawing/2014/main" id="{11AD677C-EA58-0740-A3A3-3B79C2B2E4CD}"/>
              </a:ext>
            </a:extLst>
          </p:cNvPr>
          <p:cNvSpPr>
            <a:spLocks noGrp="1"/>
          </p:cNvSpPr>
          <p:nvPr>
            <p:ph type="body" sz="quarter" idx="31" hasCustomPrompt="1"/>
          </p:nvPr>
        </p:nvSpPr>
        <p:spPr>
          <a:xfrm>
            <a:off x="626399" y="2697319"/>
            <a:ext cx="5455376" cy="488201"/>
          </a:xfrm>
          <a:prstGeom prst="rect">
            <a:avLst/>
          </a:prstGeom>
        </p:spPr>
        <p:txBody>
          <a:bodyPr wrap="square" tIns="72000" numCol="1" spcCol="720000" anchor="t">
            <a:spAutoFit/>
          </a:bodyPr>
          <a:lstStyle>
            <a:lvl1pPr marL="0" indent="0">
              <a:lnSpc>
                <a:spcPct val="100000"/>
              </a:lnSpc>
              <a:spcBef>
                <a:spcPts val="0"/>
              </a:spcBef>
              <a:buFont typeface="Arial" panose="020B0604020202020204" pitchFamily="34" charset="0"/>
              <a:buNone/>
              <a:defRPr sz="1200" b="0" i="0">
                <a:solidFill>
                  <a:schemeClr val="tx2"/>
                </a:solidFill>
                <a:latin typeface="Equip Light" panose="02000503000000020004" pitchFamily="2" charset="77"/>
              </a:defRPr>
            </a:lvl1pPr>
          </a:lstStyle>
          <a:p>
            <a:pPr lvl="0"/>
            <a:r>
              <a:rPr lang="en-GB"/>
              <a:t>Edit description; feel free to change the </a:t>
            </a:r>
            <a:r>
              <a:rPr lang="en-GB" err="1"/>
              <a:t>color</a:t>
            </a:r>
            <a:r>
              <a:rPr lang="en-GB"/>
              <a:t> of the photo-frame to “nightfall-blue” (#13294B) or to “lavender-purple” (#2E008B) </a:t>
            </a:r>
          </a:p>
        </p:txBody>
      </p:sp>
      <p:sp>
        <p:nvSpPr>
          <p:cNvPr id="10" name="Text Placeholder 7">
            <a:extLst>
              <a:ext uri="{FF2B5EF4-FFF2-40B4-BE49-F238E27FC236}">
                <a16:creationId xmlns:a16="http://schemas.microsoft.com/office/drawing/2014/main" id="{7F9EF952-71B7-674A-B8D1-D3BF55A7C22A}"/>
              </a:ext>
            </a:extLst>
          </p:cNvPr>
          <p:cNvSpPr>
            <a:spLocks noGrp="1"/>
          </p:cNvSpPr>
          <p:nvPr>
            <p:ph type="body" sz="quarter" idx="10" hasCustomPrompt="1"/>
          </p:nvPr>
        </p:nvSpPr>
        <p:spPr>
          <a:xfrm>
            <a:off x="639386" y="5876515"/>
            <a:ext cx="5442390" cy="498475"/>
          </a:xfrm>
        </p:spPr>
        <p:txBody>
          <a:bodyPr anchor="ctr">
            <a:noAutofit/>
          </a:bodyPr>
          <a:lstStyle>
            <a:lvl1pPr marL="0" indent="0">
              <a:spcBef>
                <a:spcPts val="0"/>
              </a:spcBef>
              <a:buNone/>
              <a:defRPr sz="1000" b="0" i="0">
                <a:solidFill>
                  <a:schemeClr val="bg2"/>
                </a:solidFill>
                <a:latin typeface="Equip Extended Light" panose="02000503000000020004" pitchFamily="2" charset="77"/>
              </a:defRPr>
            </a:lvl1pPr>
          </a:lstStyle>
          <a:p>
            <a:pPr lvl="0"/>
            <a:r>
              <a:rPr lang="en-GB"/>
              <a:t>Edit Footnote</a:t>
            </a:r>
          </a:p>
        </p:txBody>
      </p:sp>
    </p:spTree>
    <p:extLst>
      <p:ext uri="{BB962C8B-B14F-4D97-AF65-F5344CB8AC3E}">
        <p14:creationId xmlns:p14="http://schemas.microsoft.com/office/powerpoint/2010/main" val="48637120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6_3_Grid 2 Photos Panel Right">
    <p:bg>
      <p:bgPr>
        <a:solidFill>
          <a:schemeClr val="bg1"/>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A8D4FC00-C4DF-7F4F-AA41-3EAF7F48F07E}"/>
              </a:ext>
            </a:extLst>
          </p:cNvPr>
          <p:cNvSpPr>
            <a:spLocks noGrp="1"/>
          </p:cNvSpPr>
          <p:nvPr>
            <p:ph type="pic" sz="quarter" idx="14"/>
          </p:nvPr>
        </p:nvSpPr>
        <p:spPr>
          <a:xfrm>
            <a:off x="8592000" y="0"/>
            <a:ext cx="3600000" cy="6858000"/>
          </a:xfrm>
          <a:solidFill>
            <a:schemeClr val="tx1"/>
          </a:solidFill>
        </p:spPr>
        <p:txBody>
          <a:bodyPr/>
          <a:lstStyle>
            <a:lvl1pPr marL="0" indent="0">
              <a:buNone/>
              <a:defRPr>
                <a:noFill/>
              </a:defRPr>
            </a:lvl1pPr>
          </a:lstStyle>
          <a:p>
            <a:r>
              <a:rPr lang="en-US"/>
              <a:t>Click icon to add picture</a:t>
            </a:r>
            <a:endParaRPr lang="en-PT"/>
          </a:p>
        </p:txBody>
      </p:sp>
      <p:sp>
        <p:nvSpPr>
          <p:cNvPr id="14" name="Picture Placeholder 13">
            <a:extLst>
              <a:ext uri="{FF2B5EF4-FFF2-40B4-BE49-F238E27FC236}">
                <a16:creationId xmlns:a16="http://schemas.microsoft.com/office/drawing/2014/main" id="{EE5E0337-0FF7-1B4F-9161-3EA3012A6F87}"/>
              </a:ext>
            </a:extLst>
          </p:cNvPr>
          <p:cNvSpPr>
            <a:spLocks noGrp="1"/>
          </p:cNvSpPr>
          <p:nvPr>
            <p:ph type="pic" sz="quarter" idx="13"/>
          </p:nvPr>
        </p:nvSpPr>
        <p:spPr>
          <a:xfrm>
            <a:off x="6253198" y="720000"/>
            <a:ext cx="5241601" cy="5418000"/>
          </a:xfrm>
          <a:solidFill>
            <a:schemeClr val="bg1"/>
          </a:solidFill>
        </p:spPr>
        <p:txBody>
          <a:bodyPr/>
          <a:lstStyle>
            <a:lvl1pPr marL="0" indent="0">
              <a:buNone/>
              <a:defRPr>
                <a:noFill/>
              </a:defRPr>
            </a:lvl1pPr>
          </a:lstStyle>
          <a:p>
            <a:r>
              <a:rPr lang="en-US"/>
              <a:t>Click icon to add picture</a:t>
            </a:r>
            <a:endParaRPr lang="en-PT"/>
          </a:p>
        </p:txBody>
      </p:sp>
      <p:sp>
        <p:nvSpPr>
          <p:cNvPr id="13" name="Picture Placeholder 13">
            <a:extLst>
              <a:ext uri="{FF2B5EF4-FFF2-40B4-BE49-F238E27FC236}">
                <a16:creationId xmlns:a16="http://schemas.microsoft.com/office/drawing/2014/main" id="{86559009-9D5C-7D4D-9AF5-7FA323169C57}"/>
              </a:ext>
            </a:extLst>
          </p:cNvPr>
          <p:cNvSpPr>
            <a:spLocks noGrp="1"/>
          </p:cNvSpPr>
          <p:nvPr>
            <p:ph type="pic" sz="quarter" idx="15"/>
          </p:nvPr>
        </p:nvSpPr>
        <p:spPr>
          <a:xfrm>
            <a:off x="634275" y="720000"/>
            <a:ext cx="5241600" cy="5418000"/>
          </a:xfrm>
          <a:solidFill>
            <a:schemeClr val="bg1"/>
          </a:solidFill>
        </p:spPr>
        <p:txBody>
          <a:bodyPr/>
          <a:lstStyle>
            <a:lvl1pPr marL="0" indent="0">
              <a:buNone/>
              <a:defRPr>
                <a:noFill/>
              </a:defRPr>
            </a:lvl1pPr>
          </a:lstStyle>
          <a:p>
            <a:r>
              <a:rPr lang="en-US"/>
              <a:t>Click icon to add picture</a:t>
            </a:r>
            <a:endParaRPr lang="en-PT"/>
          </a:p>
        </p:txBody>
      </p:sp>
    </p:spTree>
    <p:extLst>
      <p:ext uri="{BB962C8B-B14F-4D97-AF65-F5344CB8AC3E}">
        <p14:creationId xmlns:p14="http://schemas.microsoft.com/office/powerpoint/2010/main" val="219767912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6_6_Grid 3 Photos Panel Right">
    <p:bg>
      <p:bgPr>
        <a:solidFill>
          <a:schemeClr val="bg1"/>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A8D4FC00-C4DF-7F4F-AA41-3EAF7F48F07E}"/>
              </a:ext>
            </a:extLst>
          </p:cNvPr>
          <p:cNvSpPr>
            <a:spLocks noGrp="1"/>
          </p:cNvSpPr>
          <p:nvPr>
            <p:ph type="pic" sz="quarter" idx="14"/>
          </p:nvPr>
        </p:nvSpPr>
        <p:spPr>
          <a:xfrm>
            <a:off x="8592000" y="0"/>
            <a:ext cx="3600000" cy="6858000"/>
          </a:xfrm>
          <a:solidFill>
            <a:schemeClr val="tx1"/>
          </a:solidFill>
        </p:spPr>
        <p:txBody>
          <a:bodyPr/>
          <a:lstStyle>
            <a:lvl1pPr marL="0" indent="0">
              <a:buNone/>
              <a:defRPr>
                <a:noFill/>
              </a:defRPr>
            </a:lvl1pPr>
          </a:lstStyle>
          <a:p>
            <a:r>
              <a:rPr lang="en-US"/>
              <a:t>Click icon to add picture</a:t>
            </a:r>
            <a:endParaRPr lang="en-PT"/>
          </a:p>
        </p:txBody>
      </p:sp>
      <p:sp>
        <p:nvSpPr>
          <p:cNvPr id="14" name="Picture Placeholder 13">
            <a:extLst>
              <a:ext uri="{FF2B5EF4-FFF2-40B4-BE49-F238E27FC236}">
                <a16:creationId xmlns:a16="http://schemas.microsoft.com/office/drawing/2014/main" id="{EE5E0337-0FF7-1B4F-9161-3EA3012A6F87}"/>
              </a:ext>
            </a:extLst>
          </p:cNvPr>
          <p:cNvSpPr>
            <a:spLocks noGrp="1"/>
          </p:cNvSpPr>
          <p:nvPr>
            <p:ph type="pic" sz="quarter" idx="13"/>
          </p:nvPr>
        </p:nvSpPr>
        <p:spPr>
          <a:xfrm>
            <a:off x="4373526" y="720000"/>
            <a:ext cx="7121274" cy="5418000"/>
          </a:xfrm>
          <a:solidFill>
            <a:schemeClr val="bg1"/>
          </a:solidFill>
        </p:spPr>
        <p:txBody>
          <a:bodyPr/>
          <a:lstStyle>
            <a:lvl1pPr marL="0" indent="0">
              <a:buNone/>
              <a:defRPr>
                <a:noFill/>
              </a:defRPr>
            </a:lvl1pPr>
          </a:lstStyle>
          <a:p>
            <a:r>
              <a:rPr lang="en-US"/>
              <a:t>Click icon to add picture</a:t>
            </a:r>
            <a:endParaRPr lang="en-PT"/>
          </a:p>
        </p:txBody>
      </p:sp>
      <p:sp>
        <p:nvSpPr>
          <p:cNvPr id="13" name="Picture Placeholder 13">
            <a:extLst>
              <a:ext uri="{FF2B5EF4-FFF2-40B4-BE49-F238E27FC236}">
                <a16:creationId xmlns:a16="http://schemas.microsoft.com/office/drawing/2014/main" id="{86559009-9D5C-7D4D-9AF5-7FA323169C57}"/>
              </a:ext>
            </a:extLst>
          </p:cNvPr>
          <p:cNvSpPr>
            <a:spLocks noGrp="1"/>
          </p:cNvSpPr>
          <p:nvPr>
            <p:ph type="pic" sz="quarter" idx="15"/>
          </p:nvPr>
        </p:nvSpPr>
        <p:spPr>
          <a:xfrm>
            <a:off x="634275" y="720000"/>
            <a:ext cx="3398400" cy="2557394"/>
          </a:xfrm>
          <a:solidFill>
            <a:schemeClr val="bg1"/>
          </a:solidFill>
        </p:spPr>
        <p:txBody>
          <a:bodyPr/>
          <a:lstStyle>
            <a:lvl1pPr marL="0" indent="0">
              <a:buNone/>
              <a:defRPr>
                <a:noFill/>
              </a:defRPr>
            </a:lvl1pPr>
          </a:lstStyle>
          <a:p>
            <a:r>
              <a:rPr lang="en-US"/>
              <a:t>Click icon to add picture</a:t>
            </a:r>
            <a:endParaRPr lang="en-PT"/>
          </a:p>
        </p:txBody>
      </p:sp>
      <p:sp>
        <p:nvSpPr>
          <p:cNvPr id="15" name="Picture Placeholder 13">
            <a:extLst>
              <a:ext uri="{FF2B5EF4-FFF2-40B4-BE49-F238E27FC236}">
                <a16:creationId xmlns:a16="http://schemas.microsoft.com/office/drawing/2014/main" id="{D4BE1903-AF78-AF4B-821F-471B4384EE44}"/>
              </a:ext>
            </a:extLst>
          </p:cNvPr>
          <p:cNvSpPr>
            <a:spLocks noGrp="1"/>
          </p:cNvSpPr>
          <p:nvPr>
            <p:ph type="pic" sz="quarter" idx="16"/>
          </p:nvPr>
        </p:nvSpPr>
        <p:spPr>
          <a:xfrm>
            <a:off x="634275" y="3574801"/>
            <a:ext cx="3398400" cy="2563200"/>
          </a:xfrm>
          <a:solidFill>
            <a:schemeClr val="bg1"/>
          </a:solidFill>
        </p:spPr>
        <p:txBody>
          <a:bodyPr/>
          <a:lstStyle>
            <a:lvl1pPr marL="0" indent="0">
              <a:buNone/>
              <a:defRPr>
                <a:noFill/>
              </a:defRPr>
            </a:lvl1pPr>
          </a:lstStyle>
          <a:p>
            <a:r>
              <a:rPr lang="en-US"/>
              <a:t>Click icon to add picture</a:t>
            </a:r>
            <a:endParaRPr lang="en-PT"/>
          </a:p>
        </p:txBody>
      </p:sp>
    </p:spTree>
    <p:extLst>
      <p:ext uri="{BB962C8B-B14F-4D97-AF65-F5344CB8AC3E}">
        <p14:creationId xmlns:p14="http://schemas.microsoft.com/office/powerpoint/2010/main" val="18682517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6_7_Grid 6 Photos Panel Right">
    <p:bg>
      <p:bgPr>
        <a:solidFill>
          <a:schemeClr val="bg1"/>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A8D4FC00-C4DF-7F4F-AA41-3EAF7F48F07E}"/>
              </a:ext>
            </a:extLst>
          </p:cNvPr>
          <p:cNvSpPr>
            <a:spLocks noGrp="1"/>
          </p:cNvSpPr>
          <p:nvPr>
            <p:ph type="pic" sz="quarter" idx="14"/>
          </p:nvPr>
        </p:nvSpPr>
        <p:spPr>
          <a:xfrm>
            <a:off x="8592000" y="0"/>
            <a:ext cx="3600000" cy="6858000"/>
          </a:xfrm>
          <a:solidFill>
            <a:schemeClr val="tx1"/>
          </a:solidFill>
        </p:spPr>
        <p:txBody>
          <a:bodyPr/>
          <a:lstStyle>
            <a:lvl1pPr marL="0" indent="0">
              <a:buNone/>
              <a:defRPr>
                <a:noFill/>
              </a:defRPr>
            </a:lvl1pPr>
          </a:lstStyle>
          <a:p>
            <a:r>
              <a:rPr lang="en-US"/>
              <a:t>Click icon to add picture</a:t>
            </a:r>
            <a:endParaRPr lang="en-PT"/>
          </a:p>
        </p:txBody>
      </p:sp>
      <p:sp>
        <p:nvSpPr>
          <p:cNvPr id="13" name="Picture Placeholder 13">
            <a:extLst>
              <a:ext uri="{FF2B5EF4-FFF2-40B4-BE49-F238E27FC236}">
                <a16:creationId xmlns:a16="http://schemas.microsoft.com/office/drawing/2014/main" id="{86559009-9D5C-7D4D-9AF5-7FA323169C57}"/>
              </a:ext>
            </a:extLst>
          </p:cNvPr>
          <p:cNvSpPr>
            <a:spLocks noGrp="1"/>
          </p:cNvSpPr>
          <p:nvPr>
            <p:ph type="pic" sz="quarter" idx="15"/>
          </p:nvPr>
        </p:nvSpPr>
        <p:spPr>
          <a:xfrm>
            <a:off x="634275" y="720000"/>
            <a:ext cx="3398400" cy="2563200"/>
          </a:xfrm>
          <a:solidFill>
            <a:schemeClr val="bg1"/>
          </a:solidFill>
        </p:spPr>
        <p:txBody>
          <a:bodyPr/>
          <a:lstStyle>
            <a:lvl1pPr marL="0" indent="0">
              <a:buNone/>
              <a:defRPr>
                <a:noFill/>
              </a:defRPr>
            </a:lvl1pPr>
          </a:lstStyle>
          <a:p>
            <a:r>
              <a:rPr lang="en-US"/>
              <a:t>Click icon to add picture</a:t>
            </a:r>
            <a:endParaRPr lang="en-PT"/>
          </a:p>
        </p:txBody>
      </p:sp>
      <p:sp>
        <p:nvSpPr>
          <p:cNvPr id="15" name="Picture Placeholder 13">
            <a:extLst>
              <a:ext uri="{FF2B5EF4-FFF2-40B4-BE49-F238E27FC236}">
                <a16:creationId xmlns:a16="http://schemas.microsoft.com/office/drawing/2014/main" id="{D4BE1903-AF78-AF4B-821F-471B4384EE44}"/>
              </a:ext>
            </a:extLst>
          </p:cNvPr>
          <p:cNvSpPr>
            <a:spLocks noGrp="1"/>
          </p:cNvSpPr>
          <p:nvPr>
            <p:ph type="pic" sz="quarter" idx="16"/>
          </p:nvPr>
        </p:nvSpPr>
        <p:spPr>
          <a:xfrm>
            <a:off x="634275" y="3574801"/>
            <a:ext cx="3398400" cy="2563200"/>
          </a:xfrm>
          <a:solidFill>
            <a:schemeClr val="bg1"/>
          </a:solidFill>
        </p:spPr>
        <p:txBody>
          <a:bodyPr/>
          <a:lstStyle>
            <a:lvl1pPr marL="0" indent="0">
              <a:buNone/>
              <a:defRPr>
                <a:noFill/>
              </a:defRPr>
            </a:lvl1pPr>
          </a:lstStyle>
          <a:p>
            <a:r>
              <a:rPr lang="en-US"/>
              <a:t>Click icon to add picture</a:t>
            </a:r>
            <a:endParaRPr lang="en-PT"/>
          </a:p>
        </p:txBody>
      </p:sp>
      <p:sp>
        <p:nvSpPr>
          <p:cNvPr id="6" name="Picture Placeholder 13">
            <a:extLst>
              <a:ext uri="{FF2B5EF4-FFF2-40B4-BE49-F238E27FC236}">
                <a16:creationId xmlns:a16="http://schemas.microsoft.com/office/drawing/2014/main" id="{69686BD6-A489-A646-BD24-A630E50308B0}"/>
              </a:ext>
            </a:extLst>
          </p:cNvPr>
          <p:cNvSpPr>
            <a:spLocks noGrp="1"/>
          </p:cNvSpPr>
          <p:nvPr>
            <p:ph type="pic" sz="quarter" idx="17"/>
          </p:nvPr>
        </p:nvSpPr>
        <p:spPr>
          <a:xfrm>
            <a:off x="8096400" y="720000"/>
            <a:ext cx="3398400" cy="2563200"/>
          </a:xfrm>
          <a:solidFill>
            <a:schemeClr val="bg1"/>
          </a:solidFill>
        </p:spPr>
        <p:txBody>
          <a:bodyPr/>
          <a:lstStyle>
            <a:lvl1pPr marL="0" indent="0">
              <a:buNone/>
              <a:defRPr>
                <a:noFill/>
              </a:defRPr>
            </a:lvl1pPr>
          </a:lstStyle>
          <a:p>
            <a:r>
              <a:rPr lang="en-US"/>
              <a:t>Click icon to add picture</a:t>
            </a:r>
            <a:endParaRPr lang="en-PT"/>
          </a:p>
        </p:txBody>
      </p:sp>
      <p:sp>
        <p:nvSpPr>
          <p:cNvPr id="7" name="Picture Placeholder 13">
            <a:extLst>
              <a:ext uri="{FF2B5EF4-FFF2-40B4-BE49-F238E27FC236}">
                <a16:creationId xmlns:a16="http://schemas.microsoft.com/office/drawing/2014/main" id="{91CA29EE-A240-7449-9954-F5D2512BF64A}"/>
              </a:ext>
            </a:extLst>
          </p:cNvPr>
          <p:cNvSpPr>
            <a:spLocks noGrp="1"/>
          </p:cNvSpPr>
          <p:nvPr>
            <p:ph type="pic" sz="quarter" idx="18"/>
          </p:nvPr>
        </p:nvSpPr>
        <p:spPr>
          <a:xfrm>
            <a:off x="8096400" y="3574801"/>
            <a:ext cx="3398400" cy="2563200"/>
          </a:xfrm>
          <a:solidFill>
            <a:schemeClr val="bg1"/>
          </a:solidFill>
        </p:spPr>
        <p:txBody>
          <a:bodyPr/>
          <a:lstStyle>
            <a:lvl1pPr marL="0" indent="0">
              <a:buNone/>
              <a:defRPr>
                <a:noFill/>
              </a:defRPr>
            </a:lvl1pPr>
          </a:lstStyle>
          <a:p>
            <a:r>
              <a:rPr lang="en-US"/>
              <a:t>Click icon to add picture</a:t>
            </a:r>
            <a:endParaRPr lang="en-PT"/>
          </a:p>
        </p:txBody>
      </p:sp>
      <p:sp>
        <p:nvSpPr>
          <p:cNvPr id="8" name="Picture Placeholder 13">
            <a:extLst>
              <a:ext uri="{FF2B5EF4-FFF2-40B4-BE49-F238E27FC236}">
                <a16:creationId xmlns:a16="http://schemas.microsoft.com/office/drawing/2014/main" id="{71D5FEED-102B-CE49-9500-8FB69CEBADC1}"/>
              </a:ext>
            </a:extLst>
          </p:cNvPr>
          <p:cNvSpPr>
            <a:spLocks noGrp="1"/>
          </p:cNvSpPr>
          <p:nvPr>
            <p:ph type="pic" sz="quarter" idx="19"/>
          </p:nvPr>
        </p:nvSpPr>
        <p:spPr>
          <a:xfrm>
            <a:off x="4377825" y="720000"/>
            <a:ext cx="3398400" cy="2563200"/>
          </a:xfrm>
          <a:solidFill>
            <a:schemeClr val="bg1"/>
          </a:solidFill>
        </p:spPr>
        <p:txBody>
          <a:bodyPr/>
          <a:lstStyle>
            <a:lvl1pPr marL="0" indent="0">
              <a:buNone/>
              <a:defRPr>
                <a:noFill/>
              </a:defRPr>
            </a:lvl1pPr>
          </a:lstStyle>
          <a:p>
            <a:r>
              <a:rPr lang="en-US"/>
              <a:t>Click icon to add picture</a:t>
            </a:r>
            <a:endParaRPr lang="en-PT"/>
          </a:p>
        </p:txBody>
      </p:sp>
      <p:sp>
        <p:nvSpPr>
          <p:cNvPr id="9" name="Picture Placeholder 13">
            <a:extLst>
              <a:ext uri="{FF2B5EF4-FFF2-40B4-BE49-F238E27FC236}">
                <a16:creationId xmlns:a16="http://schemas.microsoft.com/office/drawing/2014/main" id="{4FF02295-B65A-514C-ADDC-AC2EBD35FA71}"/>
              </a:ext>
            </a:extLst>
          </p:cNvPr>
          <p:cNvSpPr>
            <a:spLocks noGrp="1"/>
          </p:cNvSpPr>
          <p:nvPr>
            <p:ph type="pic" sz="quarter" idx="20"/>
          </p:nvPr>
        </p:nvSpPr>
        <p:spPr>
          <a:xfrm>
            <a:off x="4377825" y="3574801"/>
            <a:ext cx="3398400" cy="2563200"/>
          </a:xfrm>
          <a:solidFill>
            <a:schemeClr val="bg1"/>
          </a:solidFill>
        </p:spPr>
        <p:txBody>
          <a:bodyPr/>
          <a:lstStyle>
            <a:lvl1pPr marL="0" indent="0">
              <a:buNone/>
              <a:defRPr>
                <a:noFill/>
              </a:defRPr>
            </a:lvl1pPr>
          </a:lstStyle>
          <a:p>
            <a:r>
              <a:rPr lang="en-US"/>
              <a:t>Click icon to add picture</a:t>
            </a:r>
            <a:endParaRPr lang="en-PT"/>
          </a:p>
        </p:txBody>
      </p:sp>
    </p:spTree>
    <p:extLst>
      <p:ext uri="{BB962C8B-B14F-4D97-AF65-F5344CB8AC3E}">
        <p14:creationId xmlns:p14="http://schemas.microsoft.com/office/powerpoint/2010/main" val="9544929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3_Title Green">
    <p:bg>
      <p:bgPr>
        <a:solidFill>
          <a:schemeClr val="accent1"/>
        </a:solidFill>
        <a:effectLst/>
      </p:bgPr>
    </p:bg>
    <p:spTree>
      <p:nvGrpSpPr>
        <p:cNvPr id="1" name=""/>
        <p:cNvGrpSpPr/>
        <p:nvPr/>
      </p:nvGrpSpPr>
      <p:grpSpPr>
        <a:xfrm>
          <a:off x="0" y="0"/>
          <a:ext cx="0" cy="0"/>
          <a:chOff x="0" y="0"/>
          <a:chExt cx="0" cy="0"/>
        </a:xfrm>
      </p:grpSpPr>
      <p:pic>
        <p:nvPicPr>
          <p:cNvPr id="6" name="r1Artboard 3 copy 34edsw.pdf">
            <a:extLst>
              <a:ext uri="{FF2B5EF4-FFF2-40B4-BE49-F238E27FC236}">
                <a16:creationId xmlns:a16="http://schemas.microsoft.com/office/drawing/2014/main" id="{11202A20-3CFD-0A41-BEEE-C4D6D3A3A51D}"/>
              </a:ext>
            </a:extLst>
          </p:cNvPr>
          <p:cNvPicPr>
            <a:picLocks noChangeAspect="1"/>
          </p:cNvPicPr>
          <p:nvPr userDrawn="1"/>
        </p:nvPicPr>
        <p:blipFill rotWithShape="1">
          <a:blip r:embed="rId2">
            <a:alphaModFix amt="55000"/>
            <a:extLst>
              <a:ext uri="{28A0092B-C50C-407E-A947-70E740481C1C}">
                <a14:useLocalDpi xmlns:a14="http://schemas.microsoft.com/office/drawing/2010/main" val="0"/>
              </a:ext>
            </a:extLst>
          </a:blip>
          <a:srcRect l="-127" t="37299" r="51849" b="14438"/>
          <a:stretch/>
        </p:blipFill>
        <p:spPr>
          <a:xfrm>
            <a:off x="3758638" y="0"/>
            <a:ext cx="8433362" cy="6858000"/>
          </a:xfrm>
          <a:prstGeom prst="rect">
            <a:avLst/>
          </a:prstGeom>
          <a:ln w="12700">
            <a:miter lim="400000"/>
          </a:ln>
        </p:spPr>
      </p:pic>
      <p:sp>
        <p:nvSpPr>
          <p:cNvPr id="4" name="Title 1">
            <a:extLst>
              <a:ext uri="{FF2B5EF4-FFF2-40B4-BE49-F238E27FC236}">
                <a16:creationId xmlns:a16="http://schemas.microsoft.com/office/drawing/2014/main" id="{17AAB606-6867-894C-9BD5-B6BFB3E820B8}"/>
              </a:ext>
            </a:extLst>
          </p:cNvPr>
          <p:cNvSpPr>
            <a:spLocks noGrp="1"/>
          </p:cNvSpPr>
          <p:nvPr>
            <p:ph type="title" hasCustomPrompt="1"/>
          </p:nvPr>
        </p:nvSpPr>
        <p:spPr>
          <a:xfrm>
            <a:off x="635797" y="2830805"/>
            <a:ext cx="9767782" cy="1512273"/>
          </a:xfrm>
          <a:prstGeom prst="rect">
            <a:avLst/>
          </a:prstGeom>
        </p:spPr>
        <p:txBody>
          <a:bodyPr wrap="square" lIns="0" anchor="ctr">
            <a:spAutoFit/>
          </a:bodyPr>
          <a:lstStyle>
            <a:lvl1pPr>
              <a:lnSpc>
                <a:spcPts val="10000"/>
              </a:lnSpc>
              <a:defRPr sz="12000" b="1" i="0">
                <a:solidFill>
                  <a:schemeClr val="tx2"/>
                </a:solidFill>
                <a:latin typeface="Equip Extended" panose="02000503030000020004" pitchFamily="2" charset="77"/>
              </a:defRPr>
            </a:lvl1pPr>
          </a:lstStyle>
          <a:p>
            <a:r>
              <a:rPr lang="en-GB"/>
              <a:t>Edit title</a:t>
            </a:r>
            <a:endParaRPr lang="en-PT"/>
          </a:p>
        </p:txBody>
      </p:sp>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668395" cy="498475"/>
          </a:xfrm>
        </p:spPr>
        <p:txBody>
          <a:bodyPr anchor="ctr">
            <a:noAutofit/>
          </a:bodyPr>
          <a:lstStyle>
            <a:lvl1pPr marL="0" indent="0">
              <a:buNone/>
              <a:defRPr sz="1300" b="0" i="0">
                <a:solidFill>
                  <a:schemeClr val="tx2"/>
                </a:solidFill>
                <a:latin typeface="Equip Extended Light" panose="02000503000000020004" pitchFamily="2" charset="77"/>
              </a:defRPr>
            </a:lvl1pPr>
          </a:lstStyle>
          <a:p>
            <a:pPr lvl="0"/>
            <a:r>
              <a:rPr lang="en-GB"/>
              <a:t>Edit Footnote</a:t>
            </a:r>
          </a:p>
        </p:txBody>
      </p:sp>
      <p:pic>
        <p:nvPicPr>
          <p:cNvPr id="7" name="Graphic 6">
            <a:extLst>
              <a:ext uri="{FF2B5EF4-FFF2-40B4-BE49-F238E27FC236}">
                <a16:creationId xmlns:a16="http://schemas.microsoft.com/office/drawing/2014/main" id="{2CA88DAE-2018-394D-B1F5-B0231DD1D134}"/>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37600" y="0"/>
            <a:ext cx="1982400" cy="1486800"/>
          </a:xfrm>
          <a:prstGeom prst="rect">
            <a:avLst/>
          </a:prstGeom>
        </p:spPr>
      </p:pic>
    </p:spTree>
    <p:extLst>
      <p:ext uri="{BB962C8B-B14F-4D97-AF65-F5344CB8AC3E}">
        <p14:creationId xmlns:p14="http://schemas.microsoft.com/office/powerpoint/2010/main" val="400348928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6_2_Photo 1 Left Subtitle">
    <p:bg>
      <p:bgPr>
        <a:solidFill>
          <a:schemeClr val="bg1"/>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A8D4FC00-C4DF-7F4F-AA41-3EAF7F48F07E}"/>
              </a:ext>
            </a:extLst>
          </p:cNvPr>
          <p:cNvSpPr>
            <a:spLocks noGrp="1"/>
          </p:cNvSpPr>
          <p:nvPr>
            <p:ph type="pic" sz="quarter" idx="14"/>
          </p:nvPr>
        </p:nvSpPr>
        <p:spPr>
          <a:xfrm>
            <a:off x="0" y="0"/>
            <a:ext cx="3600000" cy="6858000"/>
          </a:xfrm>
          <a:solidFill>
            <a:schemeClr val="tx1"/>
          </a:solidFill>
        </p:spPr>
        <p:txBody>
          <a:bodyPr/>
          <a:lstStyle>
            <a:lvl1pPr marL="0" indent="0">
              <a:buNone/>
              <a:defRPr>
                <a:noFill/>
              </a:defRPr>
            </a:lvl1pPr>
          </a:lstStyle>
          <a:p>
            <a:r>
              <a:rPr lang="en-US"/>
              <a:t>Click icon to add picture</a:t>
            </a:r>
            <a:endParaRPr lang="en-PT"/>
          </a:p>
        </p:txBody>
      </p:sp>
      <p:sp>
        <p:nvSpPr>
          <p:cNvPr id="14" name="Picture Placeholder 13">
            <a:extLst>
              <a:ext uri="{FF2B5EF4-FFF2-40B4-BE49-F238E27FC236}">
                <a16:creationId xmlns:a16="http://schemas.microsoft.com/office/drawing/2014/main" id="{EE5E0337-0FF7-1B4F-9161-3EA3012A6F87}"/>
              </a:ext>
            </a:extLst>
          </p:cNvPr>
          <p:cNvSpPr>
            <a:spLocks noGrp="1"/>
          </p:cNvSpPr>
          <p:nvPr>
            <p:ph type="pic" sz="quarter" idx="13"/>
          </p:nvPr>
        </p:nvSpPr>
        <p:spPr>
          <a:xfrm>
            <a:off x="360000" y="360000"/>
            <a:ext cx="5040000" cy="6138000"/>
          </a:xfrm>
          <a:solidFill>
            <a:schemeClr val="bg1"/>
          </a:solidFill>
        </p:spPr>
        <p:txBody>
          <a:bodyPr/>
          <a:lstStyle>
            <a:lvl1pPr marL="0" indent="0">
              <a:spcBef>
                <a:spcPts val="0"/>
              </a:spcBef>
              <a:buNone/>
              <a:defRPr>
                <a:noFill/>
              </a:defRPr>
            </a:lvl1pPr>
          </a:lstStyle>
          <a:p>
            <a:r>
              <a:rPr lang="en-US"/>
              <a:t>Click icon to add picture</a:t>
            </a:r>
            <a:endParaRPr lang="en-PT"/>
          </a:p>
        </p:txBody>
      </p:sp>
      <p:pic>
        <p:nvPicPr>
          <p:cNvPr id="7" name="Graphic 6">
            <a:extLst>
              <a:ext uri="{FF2B5EF4-FFF2-40B4-BE49-F238E27FC236}">
                <a16:creationId xmlns:a16="http://schemas.microsoft.com/office/drawing/2014/main" id="{68B0E22B-FCE9-754C-80EB-DF1C8C38A25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12" name="Text Placeholder 7">
            <a:extLst>
              <a:ext uri="{FF2B5EF4-FFF2-40B4-BE49-F238E27FC236}">
                <a16:creationId xmlns:a16="http://schemas.microsoft.com/office/drawing/2014/main" id="{733D04BC-2029-5F42-B2DA-18FE12DFDB5B}"/>
              </a:ext>
            </a:extLst>
          </p:cNvPr>
          <p:cNvSpPr>
            <a:spLocks noGrp="1"/>
          </p:cNvSpPr>
          <p:nvPr>
            <p:ph type="body" sz="quarter" idx="10" hasCustomPrompt="1"/>
          </p:nvPr>
        </p:nvSpPr>
        <p:spPr>
          <a:xfrm>
            <a:off x="6122186" y="5876515"/>
            <a:ext cx="5442390" cy="498475"/>
          </a:xfrm>
        </p:spPr>
        <p:txBody>
          <a:bodyPr anchor="ctr">
            <a:noAutofit/>
          </a:bodyPr>
          <a:lstStyle>
            <a:lvl1pPr marL="0" indent="0">
              <a:spcBef>
                <a:spcPts val="0"/>
              </a:spcBef>
              <a:buNone/>
              <a:defRPr sz="1000" b="0" i="0">
                <a:solidFill>
                  <a:schemeClr val="bg2"/>
                </a:solidFill>
                <a:latin typeface="Equip Extended Light" panose="02000503000000020004" pitchFamily="2" charset="77"/>
              </a:defRPr>
            </a:lvl1pPr>
          </a:lstStyle>
          <a:p>
            <a:pPr lvl="0"/>
            <a:r>
              <a:rPr lang="en-GB"/>
              <a:t>Edit Footnote</a:t>
            </a:r>
          </a:p>
        </p:txBody>
      </p:sp>
      <p:sp>
        <p:nvSpPr>
          <p:cNvPr id="13" name="Text Placeholder 7">
            <a:extLst>
              <a:ext uri="{FF2B5EF4-FFF2-40B4-BE49-F238E27FC236}">
                <a16:creationId xmlns:a16="http://schemas.microsoft.com/office/drawing/2014/main" id="{0EA34B8E-7E97-A543-A4A5-F722DD3790F1}"/>
              </a:ext>
            </a:extLst>
          </p:cNvPr>
          <p:cNvSpPr>
            <a:spLocks noGrp="1"/>
          </p:cNvSpPr>
          <p:nvPr>
            <p:ph type="body" sz="quarter" idx="12" hasCustomPrompt="1"/>
          </p:nvPr>
        </p:nvSpPr>
        <p:spPr>
          <a:xfrm>
            <a:off x="6109200" y="2152095"/>
            <a:ext cx="5455376" cy="365091"/>
          </a:xfrm>
          <a:prstGeom prst="rect">
            <a:avLst/>
          </a:prstGeom>
        </p:spPr>
        <p:txBody>
          <a:bodyPr wrap="square" tIns="72000" anchor="t">
            <a:spAutoFit/>
          </a:bodyPr>
          <a:lstStyle>
            <a:lvl1pPr marL="0" indent="0">
              <a:lnSpc>
                <a:spcPct val="100000"/>
              </a:lnSpc>
              <a:spcBef>
                <a:spcPts val="0"/>
              </a:spcBef>
              <a:buNone/>
              <a:defRPr sz="1600" b="0" i="0">
                <a:solidFill>
                  <a:schemeClr val="tx2"/>
                </a:solidFill>
                <a:latin typeface="Equip Extended Light" panose="02000503000000020004" pitchFamily="2" charset="77"/>
              </a:defRPr>
            </a:lvl1pPr>
          </a:lstStyle>
          <a:p>
            <a:pPr lvl="0"/>
            <a:r>
              <a:rPr lang="en-GB"/>
              <a:t>Edit subtitle</a:t>
            </a:r>
          </a:p>
        </p:txBody>
      </p:sp>
      <p:sp>
        <p:nvSpPr>
          <p:cNvPr id="15" name="Title 1">
            <a:extLst>
              <a:ext uri="{FF2B5EF4-FFF2-40B4-BE49-F238E27FC236}">
                <a16:creationId xmlns:a16="http://schemas.microsoft.com/office/drawing/2014/main" id="{2D4316BD-0421-5643-9C3E-86BD0386F83A}"/>
              </a:ext>
            </a:extLst>
          </p:cNvPr>
          <p:cNvSpPr>
            <a:spLocks noGrp="1"/>
          </p:cNvSpPr>
          <p:nvPr>
            <p:ph type="title" hasCustomPrompt="1"/>
          </p:nvPr>
        </p:nvSpPr>
        <p:spPr>
          <a:xfrm>
            <a:off x="6109200" y="1600392"/>
            <a:ext cx="5455376" cy="611312"/>
          </a:xfrm>
          <a:prstGeom prst="rect">
            <a:avLst/>
          </a:prstGeom>
        </p:spPr>
        <p:txBody>
          <a:bodyPr wrap="square" tIns="72000" anchor="t">
            <a:spAutoFit/>
          </a:bodyPr>
          <a:lstStyle>
            <a:lvl1pPr>
              <a:lnSpc>
                <a:spcPct val="100000"/>
              </a:lnSpc>
              <a:spcBef>
                <a:spcPts val="0"/>
              </a:spcBef>
              <a:defRPr sz="3200" b="1" i="0">
                <a:solidFill>
                  <a:schemeClr val="tx2"/>
                </a:solidFill>
                <a:latin typeface="Equip Extended" panose="02000503030000020004" pitchFamily="2" charset="77"/>
              </a:defRPr>
            </a:lvl1pPr>
          </a:lstStyle>
          <a:p>
            <a:r>
              <a:rPr lang="en-GB"/>
              <a:t>Edit title</a:t>
            </a:r>
            <a:endParaRPr lang="en-PT"/>
          </a:p>
        </p:txBody>
      </p:sp>
      <p:sp>
        <p:nvSpPr>
          <p:cNvPr id="16" name="Text Placeholder 7">
            <a:extLst>
              <a:ext uri="{FF2B5EF4-FFF2-40B4-BE49-F238E27FC236}">
                <a16:creationId xmlns:a16="http://schemas.microsoft.com/office/drawing/2014/main" id="{2D96C5BE-73D1-584A-99EB-3318DF8F4DDC}"/>
              </a:ext>
            </a:extLst>
          </p:cNvPr>
          <p:cNvSpPr>
            <a:spLocks noGrp="1"/>
          </p:cNvSpPr>
          <p:nvPr>
            <p:ph type="body" sz="quarter" idx="31" hasCustomPrompt="1"/>
          </p:nvPr>
        </p:nvSpPr>
        <p:spPr>
          <a:xfrm>
            <a:off x="6109200" y="2697319"/>
            <a:ext cx="5455376" cy="488201"/>
          </a:xfrm>
          <a:prstGeom prst="rect">
            <a:avLst/>
          </a:prstGeom>
        </p:spPr>
        <p:txBody>
          <a:bodyPr wrap="square" tIns="72000" numCol="1" spcCol="720000" anchor="t">
            <a:spAutoFit/>
          </a:bodyPr>
          <a:lstStyle>
            <a:lvl1pPr marL="0" indent="0">
              <a:lnSpc>
                <a:spcPct val="100000"/>
              </a:lnSpc>
              <a:spcBef>
                <a:spcPts val="0"/>
              </a:spcBef>
              <a:buFont typeface="Arial" panose="020B0604020202020204" pitchFamily="34" charset="0"/>
              <a:buNone/>
              <a:defRPr sz="1200" b="0" i="0">
                <a:solidFill>
                  <a:schemeClr val="tx2"/>
                </a:solidFill>
                <a:latin typeface="Equip Light" panose="02000503000000020004" pitchFamily="2" charset="77"/>
              </a:defRPr>
            </a:lvl1pPr>
          </a:lstStyle>
          <a:p>
            <a:pPr lvl="0"/>
            <a:r>
              <a:rPr lang="en-GB"/>
              <a:t>Edit description; feel free to change the </a:t>
            </a:r>
            <a:r>
              <a:rPr lang="en-GB" err="1"/>
              <a:t>color</a:t>
            </a:r>
            <a:r>
              <a:rPr lang="en-GB"/>
              <a:t> of the photo-frame to “nightfall-blue” (#13294B) or to “lavender-purple” (#2E008B) </a:t>
            </a:r>
          </a:p>
        </p:txBody>
      </p:sp>
    </p:spTree>
    <p:extLst>
      <p:ext uri="{BB962C8B-B14F-4D97-AF65-F5344CB8AC3E}">
        <p14:creationId xmlns:p14="http://schemas.microsoft.com/office/powerpoint/2010/main" val="288171056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6_4_Grid 2 Photos Panel Left">
    <p:bg>
      <p:bgPr>
        <a:solidFill>
          <a:schemeClr val="bg1"/>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A8D4FC00-C4DF-7F4F-AA41-3EAF7F48F07E}"/>
              </a:ext>
            </a:extLst>
          </p:cNvPr>
          <p:cNvSpPr>
            <a:spLocks noGrp="1"/>
          </p:cNvSpPr>
          <p:nvPr>
            <p:ph type="pic" sz="quarter" idx="14"/>
          </p:nvPr>
        </p:nvSpPr>
        <p:spPr>
          <a:xfrm>
            <a:off x="0" y="0"/>
            <a:ext cx="3600000" cy="6858000"/>
          </a:xfrm>
          <a:solidFill>
            <a:schemeClr val="tx1"/>
          </a:solidFill>
        </p:spPr>
        <p:txBody>
          <a:bodyPr/>
          <a:lstStyle>
            <a:lvl1pPr marL="0" indent="0">
              <a:buNone/>
              <a:defRPr>
                <a:noFill/>
              </a:defRPr>
            </a:lvl1pPr>
          </a:lstStyle>
          <a:p>
            <a:r>
              <a:rPr lang="en-US"/>
              <a:t>Click icon to add picture</a:t>
            </a:r>
            <a:endParaRPr lang="en-PT"/>
          </a:p>
        </p:txBody>
      </p:sp>
      <p:sp>
        <p:nvSpPr>
          <p:cNvPr id="14" name="Picture Placeholder 13">
            <a:extLst>
              <a:ext uri="{FF2B5EF4-FFF2-40B4-BE49-F238E27FC236}">
                <a16:creationId xmlns:a16="http://schemas.microsoft.com/office/drawing/2014/main" id="{EE5E0337-0FF7-1B4F-9161-3EA3012A6F87}"/>
              </a:ext>
            </a:extLst>
          </p:cNvPr>
          <p:cNvSpPr>
            <a:spLocks noGrp="1"/>
          </p:cNvSpPr>
          <p:nvPr>
            <p:ph type="pic" sz="quarter" idx="13"/>
          </p:nvPr>
        </p:nvSpPr>
        <p:spPr>
          <a:xfrm>
            <a:off x="6253198" y="720000"/>
            <a:ext cx="5241601" cy="5418000"/>
          </a:xfrm>
          <a:solidFill>
            <a:schemeClr val="bg1"/>
          </a:solidFill>
        </p:spPr>
        <p:txBody>
          <a:bodyPr/>
          <a:lstStyle>
            <a:lvl1pPr marL="0" indent="0">
              <a:buNone/>
              <a:defRPr>
                <a:noFill/>
              </a:defRPr>
            </a:lvl1pPr>
          </a:lstStyle>
          <a:p>
            <a:r>
              <a:rPr lang="en-US"/>
              <a:t>Click icon to add picture</a:t>
            </a:r>
            <a:endParaRPr lang="en-PT"/>
          </a:p>
        </p:txBody>
      </p:sp>
      <p:sp>
        <p:nvSpPr>
          <p:cNvPr id="13" name="Picture Placeholder 13">
            <a:extLst>
              <a:ext uri="{FF2B5EF4-FFF2-40B4-BE49-F238E27FC236}">
                <a16:creationId xmlns:a16="http://schemas.microsoft.com/office/drawing/2014/main" id="{86559009-9D5C-7D4D-9AF5-7FA323169C57}"/>
              </a:ext>
            </a:extLst>
          </p:cNvPr>
          <p:cNvSpPr>
            <a:spLocks noGrp="1"/>
          </p:cNvSpPr>
          <p:nvPr>
            <p:ph type="pic" sz="quarter" idx="15"/>
          </p:nvPr>
        </p:nvSpPr>
        <p:spPr>
          <a:xfrm>
            <a:off x="720000" y="720000"/>
            <a:ext cx="5241600" cy="5418000"/>
          </a:xfrm>
          <a:solidFill>
            <a:schemeClr val="bg1"/>
          </a:solidFill>
        </p:spPr>
        <p:txBody>
          <a:bodyPr/>
          <a:lstStyle>
            <a:lvl1pPr marL="0" indent="0">
              <a:buNone/>
              <a:defRPr>
                <a:noFill/>
              </a:defRPr>
            </a:lvl1pPr>
          </a:lstStyle>
          <a:p>
            <a:r>
              <a:rPr lang="en-US"/>
              <a:t>Click icon to add picture</a:t>
            </a:r>
            <a:endParaRPr lang="en-PT"/>
          </a:p>
        </p:txBody>
      </p:sp>
    </p:spTree>
    <p:extLst>
      <p:ext uri="{BB962C8B-B14F-4D97-AF65-F5344CB8AC3E}">
        <p14:creationId xmlns:p14="http://schemas.microsoft.com/office/powerpoint/2010/main" val="118365267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6_5_Grid 3 Photos Panel Left">
    <p:bg>
      <p:bgPr>
        <a:solidFill>
          <a:schemeClr val="bg1"/>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A8D4FC00-C4DF-7F4F-AA41-3EAF7F48F07E}"/>
              </a:ext>
            </a:extLst>
          </p:cNvPr>
          <p:cNvSpPr>
            <a:spLocks noGrp="1"/>
          </p:cNvSpPr>
          <p:nvPr>
            <p:ph type="pic" sz="quarter" idx="14"/>
          </p:nvPr>
        </p:nvSpPr>
        <p:spPr>
          <a:xfrm>
            <a:off x="0" y="0"/>
            <a:ext cx="3600000" cy="6858000"/>
          </a:xfrm>
          <a:solidFill>
            <a:schemeClr val="tx1"/>
          </a:solidFill>
        </p:spPr>
        <p:txBody>
          <a:bodyPr/>
          <a:lstStyle>
            <a:lvl1pPr marL="0" indent="0">
              <a:buNone/>
              <a:defRPr>
                <a:noFill/>
              </a:defRPr>
            </a:lvl1pPr>
          </a:lstStyle>
          <a:p>
            <a:r>
              <a:rPr lang="en-US"/>
              <a:t>Click icon to add picture</a:t>
            </a:r>
            <a:endParaRPr lang="en-PT"/>
          </a:p>
        </p:txBody>
      </p:sp>
      <p:sp>
        <p:nvSpPr>
          <p:cNvPr id="14" name="Picture Placeholder 13">
            <a:extLst>
              <a:ext uri="{FF2B5EF4-FFF2-40B4-BE49-F238E27FC236}">
                <a16:creationId xmlns:a16="http://schemas.microsoft.com/office/drawing/2014/main" id="{EE5E0337-0FF7-1B4F-9161-3EA3012A6F87}"/>
              </a:ext>
            </a:extLst>
          </p:cNvPr>
          <p:cNvSpPr>
            <a:spLocks noGrp="1"/>
          </p:cNvSpPr>
          <p:nvPr>
            <p:ph type="pic" sz="quarter" idx="13"/>
          </p:nvPr>
        </p:nvSpPr>
        <p:spPr>
          <a:xfrm>
            <a:off x="720000" y="720000"/>
            <a:ext cx="7084800" cy="5418000"/>
          </a:xfrm>
          <a:solidFill>
            <a:schemeClr val="bg1"/>
          </a:solidFill>
        </p:spPr>
        <p:txBody>
          <a:bodyPr/>
          <a:lstStyle>
            <a:lvl1pPr marL="0" indent="0">
              <a:buNone/>
              <a:defRPr>
                <a:noFill/>
              </a:defRPr>
            </a:lvl1pPr>
          </a:lstStyle>
          <a:p>
            <a:r>
              <a:rPr lang="en-US"/>
              <a:t>Click icon to add picture</a:t>
            </a:r>
            <a:endParaRPr lang="en-PT"/>
          </a:p>
        </p:txBody>
      </p:sp>
      <p:sp>
        <p:nvSpPr>
          <p:cNvPr id="13" name="Picture Placeholder 13">
            <a:extLst>
              <a:ext uri="{FF2B5EF4-FFF2-40B4-BE49-F238E27FC236}">
                <a16:creationId xmlns:a16="http://schemas.microsoft.com/office/drawing/2014/main" id="{86559009-9D5C-7D4D-9AF5-7FA323169C57}"/>
              </a:ext>
            </a:extLst>
          </p:cNvPr>
          <p:cNvSpPr>
            <a:spLocks noGrp="1"/>
          </p:cNvSpPr>
          <p:nvPr>
            <p:ph type="pic" sz="quarter" idx="15"/>
          </p:nvPr>
        </p:nvSpPr>
        <p:spPr>
          <a:xfrm>
            <a:off x="8096400" y="720000"/>
            <a:ext cx="3398399" cy="2563200"/>
          </a:xfrm>
          <a:solidFill>
            <a:schemeClr val="bg1"/>
          </a:solidFill>
        </p:spPr>
        <p:txBody>
          <a:bodyPr/>
          <a:lstStyle>
            <a:lvl1pPr marL="0" indent="0">
              <a:buNone/>
              <a:defRPr>
                <a:noFill/>
              </a:defRPr>
            </a:lvl1pPr>
          </a:lstStyle>
          <a:p>
            <a:r>
              <a:rPr lang="en-US"/>
              <a:t>Click icon to add picture</a:t>
            </a:r>
            <a:endParaRPr lang="en-PT"/>
          </a:p>
        </p:txBody>
      </p:sp>
      <p:sp>
        <p:nvSpPr>
          <p:cNvPr id="15" name="Picture Placeholder 13">
            <a:extLst>
              <a:ext uri="{FF2B5EF4-FFF2-40B4-BE49-F238E27FC236}">
                <a16:creationId xmlns:a16="http://schemas.microsoft.com/office/drawing/2014/main" id="{D4BE1903-AF78-AF4B-821F-471B4384EE44}"/>
              </a:ext>
            </a:extLst>
          </p:cNvPr>
          <p:cNvSpPr>
            <a:spLocks noGrp="1"/>
          </p:cNvSpPr>
          <p:nvPr>
            <p:ph type="pic" sz="quarter" idx="16"/>
          </p:nvPr>
        </p:nvSpPr>
        <p:spPr>
          <a:xfrm>
            <a:off x="8096400" y="3574801"/>
            <a:ext cx="3398399" cy="2563200"/>
          </a:xfrm>
          <a:solidFill>
            <a:schemeClr val="bg1"/>
          </a:solidFill>
        </p:spPr>
        <p:txBody>
          <a:bodyPr/>
          <a:lstStyle>
            <a:lvl1pPr marL="0" indent="0">
              <a:buNone/>
              <a:defRPr>
                <a:noFill/>
              </a:defRPr>
            </a:lvl1pPr>
          </a:lstStyle>
          <a:p>
            <a:r>
              <a:rPr lang="en-US"/>
              <a:t>Click icon to add picture</a:t>
            </a:r>
            <a:endParaRPr lang="en-PT"/>
          </a:p>
        </p:txBody>
      </p:sp>
    </p:spTree>
    <p:extLst>
      <p:ext uri="{BB962C8B-B14F-4D97-AF65-F5344CB8AC3E}">
        <p14:creationId xmlns:p14="http://schemas.microsoft.com/office/powerpoint/2010/main" val="110035390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6_8_Grid 6 Photos Panel Left">
    <p:bg>
      <p:bgPr>
        <a:solidFill>
          <a:schemeClr val="bg1"/>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A8D4FC00-C4DF-7F4F-AA41-3EAF7F48F07E}"/>
              </a:ext>
            </a:extLst>
          </p:cNvPr>
          <p:cNvSpPr>
            <a:spLocks noGrp="1"/>
          </p:cNvSpPr>
          <p:nvPr>
            <p:ph type="pic" sz="quarter" idx="14"/>
          </p:nvPr>
        </p:nvSpPr>
        <p:spPr>
          <a:xfrm>
            <a:off x="0" y="0"/>
            <a:ext cx="3600000" cy="6858000"/>
          </a:xfrm>
          <a:solidFill>
            <a:schemeClr val="tx1"/>
          </a:solidFill>
        </p:spPr>
        <p:txBody>
          <a:bodyPr/>
          <a:lstStyle>
            <a:lvl1pPr marL="0" indent="0">
              <a:buNone/>
              <a:defRPr>
                <a:noFill/>
              </a:defRPr>
            </a:lvl1pPr>
          </a:lstStyle>
          <a:p>
            <a:r>
              <a:rPr lang="en-US"/>
              <a:t>Click icon to add picture</a:t>
            </a:r>
            <a:endParaRPr lang="en-PT"/>
          </a:p>
        </p:txBody>
      </p:sp>
      <p:sp>
        <p:nvSpPr>
          <p:cNvPr id="13" name="Picture Placeholder 13">
            <a:extLst>
              <a:ext uri="{FF2B5EF4-FFF2-40B4-BE49-F238E27FC236}">
                <a16:creationId xmlns:a16="http://schemas.microsoft.com/office/drawing/2014/main" id="{86559009-9D5C-7D4D-9AF5-7FA323169C57}"/>
              </a:ext>
            </a:extLst>
          </p:cNvPr>
          <p:cNvSpPr>
            <a:spLocks noGrp="1"/>
          </p:cNvSpPr>
          <p:nvPr>
            <p:ph type="pic" sz="quarter" idx="15"/>
          </p:nvPr>
        </p:nvSpPr>
        <p:spPr>
          <a:xfrm>
            <a:off x="720000" y="720000"/>
            <a:ext cx="3398400" cy="2563200"/>
          </a:xfrm>
          <a:solidFill>
            <a:schemeClr val="bg1"/>
          </a:solidFill>
        </p:spPr>
        <p:txBody>
          <a:bodyPr/>
          <a:lstStyle>
            <a:lvl1pPr marL="0" indent="0">
              <a:buNone/>
              <a:defRPr>
                <a:noFill/>
              </a:defRPr>
            </a:lvl1pPr>
          </a:lstStyle>
          <a:p>
            <a:r>
              <a:rPr lang="en-US"/>
              <a:t>Click icon to add picture</a:t>
            </a:r>
            <a:endParaRPr lang="en-PT"/>
          </a:p>
        </p:txBody>
      </p:sp>
      <p:sp>
        <p:nvSpPr>
          <p:cNvPr id="15" name="Picture Placeholder 13">
            <a:extLst>
              <a:ext uri="{FF2B5EF4-FFF2-40B4-BE49-F238E27FC236}">
                <a16:creationId xmlns:a16="http://schemas.microsoft.com/office/drawing/2014/main" id="{D4BE1903-AF78-AF4B-821F-471B4384EE44}"/>
              </a:ext>
            </a:extLst>
          </p:cNvPr>
          <p:cNvSpPr>
            <a:spLocks noGrp="1"/>
          </p:cNvSpPr>
          <p:nvPr>
            <p:ph type="pic" sz="quarter" idx="16"/>
          </p:nvPr>
        </p:nvSpPr>
        <p:spPr>
          <a:xfrm>
            <a:off x="720000" y="3574801"/>
            <a:ext cx="3398400" cy="2563200"/>
          </a:xfrm>
          <a:solidFill>
            <a:schemeClr val="bg1"/>
          </a:solidFill>
        </p:spPr>
        <p:txBody>
          <a:bodyPr/>
          <a:lstStyle>
            <a:lvl1pPr marL="0" indent="0">
              <a:buNone/>
              <a:defRPr>
                <a:noFill/>
              </a:defRPr>
            </a:lvl1pPr>
          </a:lstStyle>
          <a:p>
            <a:r>
              <a:rPr lang="en-US"/>
              <a:t>Click icon to add picture</a:t>
            </a:r>
            <a:endParaRPr lang="en-PT"/>
          </a:p>
        </p:txBody>
      </p:sp>
      <p:sp>
        <p:nvSpPr>
          <p:cNvPr id="10" name="Picture Placeholder 13">
            <a:extLst>
              <a:ext uri="{FF2B5EF4-FFF2-40B4-BE49-F238E27FC236}">
                <a16:creationId xmlns:a16="http://schemas.microsoft.com/office/drawing/2014/main" id="{57A9786E-9E9A-694F-9DFE-5A81C7DCBD3E}"/>
              </a:ext>
            </a:extLst>
          </p:cNvPr>
          <p:cNvSpPr>
            <a:spLocks noGrp="1"/>
          </p:cNvSpPr>
          <p:nvPr>
            <p:ph type="pic" sz="quarter" idx="17"/>
          </p:nvPr>
        </p:nvSpPr>
        <p:spPr>
          <a:xfrm>
            <a:off x="8096400" y="720000"/>
            <a:ext cx="3398400" cy="2563200"/>
          </a:xfrm>
          <a:solidFill>
            <a:schemeClr val="bg1"/>
          </a:solidFill>
        </p:spPr>
        <p:txBody>
          <a:bodyPr/>
          <a:lstStyle>
            <a:lvl1pPr marL="0" indent="0">
              <a:buNone/>
              <a:defRPr>
                <a:noFill/>
              </a:defRPr>
            </a:lvl1pPr>
          </a:lstStyle>
          <a:p>
            <a:r>
              <a:rPr lang="en-US"/>
              <a:t>Click icon to add picture</a:t>
            </a:r>
            <a:endParaRPr lang="en-PT"/>
          </a:p>
        </p:txBody>
      </p:sp>
      <p:sp>
        <p:nvSpPr>
          <p:cNvPr id="11" name="Picture Placeholder 13">
            <a:extLst>
              <a:ext uri="{FF2B5EF4-FFF2-40B4-BE49-F238E27FC236}">
                <a16:creationId xmlns:a16="http://schemas.microsoft.com/office/drawing/2014/main" id="{3FC6617E-3AA0-7F44-BB6E-A95F6B4AD9FD}"/>
              </a:ext>
            </a:extLst>
          </p:cNvPr>
          <p:cNvSpPr>
            <a:spLocks noGrp="1"/>
          </p:cNvSpPr>
          <p:nvPr>
            <p:ph type="pic" sz="quarter" idx="18"/>
          </p:nvPr>
        </p:nvSpPr>
        <p:spPr>
          <a:xfrm>
            <a:off x="8096400" y="3574801"/>
            <a:ext cx="3398400" cy="2563200"/>
          </a:xfrm>
          <a:solidFill>
            <a:schemeClr val="bg1"/>
          </a:solidFill>
        </p:spPr>
        <p:txBody>
          <a:bodyPr/>
          <a:lstStyle>
            <a:lvl1pPr marL="0" indent="0">
              <a:buNone/>
              <a:defRPr>
                <a:noFill/>
              </a:defRPr>
            </a:lvl1pPr>
          </a:lstStyle>
          <a:p>
            <a:r>
              <a:rPr lang="en-US"/>
              <a:t>Click icon to add picture</a:t>
            </a:r>
            <a:endParaRPr lang="en-PT"/>
          </a:p>
        </p:txBody>
      </p:sp>
      <p:sp>
        <p:nvSpPr>
          <p:cNvPr id="12" name="Picture Placeholder 13">
            <a:extLst>
              <a:ext uri="{FF2B5EF4-FFF2-40B4-BE49-F238E27FC236}">
                <a16:creationId xmlns:a16="http://schemas.microsoft.com/office/drawing/2014/main" id="{DC037D5D-6243-624A-998E-8948B19940F2}"/>
              </a:ext>
            </a:extLst>
          </p:cNvPr>
          <p:cNvSpPr>
            <a:spLocks noGrp="1"/>
          </p:cNvSpPr>
          <p:nvPr>
            <p:ph type="pic" sz="quarter" idx="19"/>
          </p:nvPr>
        </p:nvSpPr>
        <p:spPr>
          <a:xfrm>
            <a:off x="4406400" y="720000"/>
            <a:ext cx="3398400" cy="2563200"/>
          </a:xfrm>
          <a:solidFill>
            <a:schemeClr val="bg1"/>
          </a:solidFill>
        </p:spPr>
        <p:txBody>
          <a:bodyPr/>
          <a:lstStyle>
            <a:lvl1pPr marL="0" indent="0">
              <a:buNone/>
              <a:defRPr>
                <a:noFill/>
              </a:defRPr>
            </a:lvl1pPr>
          </a:lstStyle>
          <a:p>
            <a:r>
              <a:rPr lang="en-US"/>
              <a:t>Click icon to add picture</a:t>
            </a:r>
            <a:endParaRPr lang="en-PT"/>
          </a:p>
        </p:txBody>
      </p:sp>
      <p:sp>
        <p:nvSpPr>
          <p:cNvPr id="14" name="Picture Placeholder 13">
            <a:extLst>
              <a:ext uri="{FF2B5EF4-FFF2-40B4-BE49-F238E27FC236}">
                <a16:creationId xmlns:a16="http://schemas.microsoft.com/office/drawing/2014/main" id="{E33C411A-570E-A548-AA0F-A1B4552CAA3C}"/>
              </a:ext>
            </a:extLst>
          </p:cNvPr>
          <p:cNvSpPr>
            <a:spLocks noGrp="1"/>
          </p:cNvSpPr>
          <p:nvPr>
            <p:ph type="pic" sz="quarter" idx="20"/>
          </p:nvPr>
        </p:nvSpPr>
        <p:spPr>
          <a:xfrm>
            <a:off x="4406400" y="3574801"/>
            <a:ext cx="3398400" cy="2563200"/>
          </a:xfrm>
          <a:solidFill>
            <a:schemeClr val="bg1"/>
          </a:solidFill>
        </p:spPr>
        <p:txBody>
          <a:bodyPr/>
          <a:lstStyle>
            <a:lvl1pPr marL="0" indent="0">
              <a:buNone/>
              <a:defRPr>
                <a:noFill/>
              </a:defRPr>
            </a:lvl1pPr>
          </a:lstStyle>
          <a:p>
            <a:r>
              <a:rPr lang="en-US"/>
              <a:t>Click icon to add picture</a:t>
            </a:r>
            <a:endParaRPr lang="en-PT"/>
          </a:p>
        </p:txBody>
      </p:sp>
    </p:spTree>
    <p:extLst>
      <p:ext uri="{BB962C8B-B14F-4D97-AF65-F5344CB8AC3E}">
        <p14:creationId xmlns:p14="http://schemas.microsoft.com/office/powerpoint/2010/main" val="360825692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7_1_Statement">
    <p:bg>
      <p:bgPr>
        <a:solidFill>
          <a:schemeClr val="bg1"/>
        </a:solidFill>
        <a:effectLst/>
      </p:bgPr>
    </p:bg>
    <p:spTree>
      <p:nvGrpSpPr>
        <p:cNvPr id="1" name=""/>
        <p:cNvGrpSpPr/>
        <p:nvPr/>
      </p:nvGrpSpPr>
      <p:grpSpPr>
        <a:xfrm>
          <a:off x="0" y="0"/>
          <a:ext cx="0" cy="0"/>
          <a:chOff x="0" y="0"/>
          <a:chExt cx="0" cy="0"/>
        </a:xfrm>
      </p:grpSpPr>
      <p:pic>
        <p:nvPicPr>
          <p:cNvPr id="10" name="r1Artboard 2edsw.pdf" descr="r1Artboard 2edsw.pdf">
            <a:extLst>
              <a:ext uri="{FF2B5EF4-FFF2-40B4-BE49-F238E27FC236}">
                <a16:creationId xmlns:a16="http://schemas.microsoft.com/office/drawing/2014/main" id="{3576F7A7-93EC-2644-B6A7-F2AB1B07ADE0}"/>
              </a:ext>
            </a:extLst>
          </p:cNvPr>
          <p:cNvPicPr>
            <a:picLocks noChangeAspect="1"/>
          </p:cNvPicPr>
          <p:nvPr userDrawn="1"/>
        </p:nvPicPr>
        <p:blipFill rotWithShape="1">
          <a:blip r:embed="rId2">
            <a:alphaModFix amt="13000"/>
          </a:blip>
          <a:srcRect l="26596" b="37450"/>
          <a:stretch/>
        </p:blipFill>
        <p:spPr>
          <a:xfrm>
            <a:off x="0" y="3936274"/>
            <a:ext cx="4987211" cy="2921726"/>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11" name="Title 1">
            <a:extLst>
              <a:ext uri="{FF2B5EF4-FFF2-40B4-BE49-F238E27FC236}">
                <a16:creationId xmlns:a16="http://schemas.microsoft.com/office/drawing/2014/main" id="{33D0B1C6-E0E5-8A44-99DC-9E76979882FA}"/>
              </a:ext>
            </a:extLst>
          </p:cNvPr>
          <p:cNvSpPr>
            <a:spLocks noGrp="1"/>
          </p:cNvSpPr>
          <p:nvPr>
            <p:ph type="title" hasCustomPrompt="1"/>
          </p:nvPr>
        </p:nvSpPr>
        <p:spPr>
          <a:xfrm>
            <a:off x="611120" y="3022288"/>
            <a:ext cx="9767782" cy="830997"/>
          </a:xfrm>
          <a:prstGeom prst="rect">
            <a:avLst/>
          </a:prstGeom>
        </p:spPr>
        <p:txBody>
          <a:bodyPr anchor="ctr">
            <a:spAutoFit/>
          </a:bodyPr>
          <a:lstStyle>
            <a:lvl1pPr>
              <a:lnSpc>
                <a:spcPct val="100000"/>
              </a:lnSpc>
              <a:spcBef>
                <a:spcPts val="0"/>
              </a:spcBef>
              <a:defRPr sz="4800" b="0" i="0">
                <a:solidFill>
                  <a:schemeClr val="tx2"/>
                </a:solidFill>
                <a:latin typeface="Equip Extended" panose="02000503030000020004" pitchFamily="2" charset="77"/>
              </a:defRPr>
            </a:lvl1pPr>
          </a:lstStyle>
          <a:p>
            <a:r>
              <a:rPr lang="en-GB"/>
              <a:t>Edit multiline description</a:t>
            </a:r>
            <a:endParaRPr lang="en-PT"/>
          </a:p>
        </p:txBody>
      </p:sp>
      <p:sp>
        <p:nvSpPr>
          <p:cNvPr id="6" name="Text Placeholder 7">
            <a:extLst>
              <a:ext uri="{FF2B5EF4-FFF2-40B4-BE49-F238E27FC236}">
                <a16:creationId xmlns:a16="http://schemas.microsoft.com/office/drawing/2014/main" id="{C99F51BE-2171-4F04-9AFA-C48D12539C63}"/>
              </a:ext>
            </a:extLst>
          </p:cNvPr>
          <p:cNvSpPr>
            <a:spLocks noGrp="1"/>
          </p:cNvSpPr>
          <p:nvPr>
            <p:ph type="body" sz="quarter" idx="11" hasCustomPrompt="1"/>
          </p:nvPr>
        </p:nvSpPr>
        <p:spPr>
          <a:xfrm>
            <a:off x="626401" y="5876515"/>
            <a:ext cx="10862324" cy="498475"/>
          </a:xfrm>
        </p:spPr>
        <p:txBody>
          <a:bodyPr anchor="ctr">
            <a:noAutofit/>
          </a:bodyPr>
          <a:lstStyle>
            <a:lvl1pPr marL="0" indent="0">
              <a:spcBef>
                <a:spcPts val="0"/>
              </a:spcBef>
              <a:buNone/>
              <a:defRPr sz="1000" b="0" i="0">
                <a:solidFill>
                  <a:schemeClr val="bg2"/>
                </a:solidFill>
                <a:latin typeface="Equip Extended Light" panose="02000503000000020004" pitchFamily="2" charset="77"/>
              </a:defRPr>
            </a:lvl1pPr>
          </a:lstStyle>
          <a:p>
            <a:pPr lvl="0"/>
            <a:r>
              <a:rPr lang="en-GB"/>
              <a:t>Edit Footnote</a:t>
            </a:r>
          </a:p>
        </p:txBody>
      </p:sp>
    </p:spTree>
    <p:extLst>
      <p:ext uri="{BB962C8B-B14F-4D97-AF65-F5344CB8AC3E}">
        <p14:creationId xmlns:p14="http://schemas.microsoft.com/office/powerpoint/2010/main" val="122542879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7_2_Metrics">
    <p:bg>
      <p:bgPr>
        <a:solidFill>
          <a:schemeClr val="bg1"/>
        </a:solidFill>
        <a:effectLst/>
      </p:bgPr>
    </p:bg>
    <p:spTree>
      <p:nvGrpSpPr>
        <p:cNvPr id="1" name=""/>
        <p:cNvGrpSpPr/>
        <p:nvPr/>
      </p:nvGrpSpPr>
      <p:grpSpPr>
        <a:xfrm>
          <a:off x="0" y="0"/>
          <a:ext cx="0" cy="0"/>
          <a:chOff x="0" y="0"/>
          <a:chExt cx="0" cy="0"/>
        </a:xfrm>
      </p:grpSpPr>
      <p:pic>
        <p:nvPicPr>
          <p:cNvPr id="25" name="r1Artboard 2edsw.pdf" descr="r1Artboard 2edsw.pdf">
            <a:extLst>
              <a:ext uri="{FF2B5EF4-FFF2-40B4-BE49-F238E27FC236}">
                <a16:creationId xmlns:a16="http://schemas.microsoft.com/office/drawing/2014/main" id="{26EA4B65-F354-BD45-A431-FFC265BFA1DE}"/>
              </a:ext>
            </a:extLst>
          </p:cNvPr>
          <p:cNvPicPr>
            <a:picLocks noChangeAspect="1"/>
          </p:cNvPicPr>
          <p:nvPr userDrawn="1"/>
        </p:nvPicPr>
        <p:blipFill rotWithShape="1">
          <a:blip r:embed="rId2">
            <a:alphaModFix amt="13000"/>
          </a:blip>
          <a:srcRect l="26596" b="37450"/>
          <a:stretch/>
        </p:blipFill>
        <p:spPr>
          <a:xfrm>
            <a:off x="0" y="3936274"/>
            <a:ext cx="4987211" cy="2921726"/>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11" name="Text Placeholder 7">
            <a:extLst>
              <a:ext uri="{FF2B5EF4-FFF2-40B4-BE49-F238E27FC236}">
                <a16:creationId xmlns:a16="http://schemas.microsoft.com/office/drawing/2014/main" id="{C53473C3-C404-2743-B2A2-9D23CE924764}"/>
              </a:ext>
            </a:extLst>
          </p:cNvPr>
          <p:cNvSpPr>
            <a:spLocks noGrp="1"/>
          </p:cNvSpPr>
          <p:nvPr>
            <p:ph type="body" sz="quarter" idx="30" hasCustomPrompt="1"/>
          </p:nvPr>
        </p:nvSpPr>
        <p:spPr>
          <a:xfrm>
            <a:off x="626401" y="3500662"/>
            <a:ext cx="2714400" cy="365091"/>
          </a:xfrm>
          <a:prstGeom prst="rect">
            <a:avLst/>
          </a:prstGeom>
        </p:spPr>
        <p:txBody>
          <a:bodyPr wrap="square" tIns="72000" anchor="t">
            <a:spAutoFit/>
          </a:bodyPr>
          <a:lstStyle>
            <a:lvl1pPr marL="0" indent="0" algn="ctr">
              <a:lnSpc>
                <a:spcPct val="100000"/>
              </a:lnSpc>
              <a:spcBef>
                <a:spcPts val="0"/>
              </a:spcBef>
              <a:buNone/>
              <a:defRPr sz="1600" b="0" i="0">
                <a:solidFill>
                  <a:schemeClr val="tx2"/>
                </a:solidFill>
                <a:latin typeface="Equip Extended Light" panose="02000503000000020004" pitchFamily="2" charset="77"/>
              </a:defRPr>
            </a:lvl1pPr>
          </a:lstStyle>
          <a:p>
            <a:pPr lvl="0"/>
            <a:r>
              <a:rPr lang="en-GB"/>
              <a:t>Edit description</a:t>
            </a:r>
          </a:p>
        </p:txBody>
      </p:sp>
      <p:sp>
        <p:nvSpPr>
          <p:cNvPr id="13" name="Text Placeholder 7">
            <a:extLst>
              <a:ext uri="{FF2B5EF4-FFF2-40B4-BE49-F238E27FC236}">
                <a16:creationId xmlns:a16="http://schemas.microsoft.com/office/drawing/2014/main" id="{5F8B4A23-603A-8F49-8648-44A6048B1CF1}"/>
              </a:ext>
            </a:extLst>
          </p:cNvPr>
          <p:cNvSpPr>
            <a:spLocks noGrp="1"/>
          </p:cNvSpPr>
          <p:nvPr>
            <p:ph type="body" sz="quarter" idx="31" hasCustomPrompt="1"/>
          </p:nvPr>
        </p:nvSpPr>
        <p:spPr>
          <a:xfrm>
            <a:off x="626399" y="2605289"/>
            <a:ext cx="2714400" cy="857533"/>
          </a:xfrm>
          <a:prstGeom prst="rect">
            <a:avLst/>
          </a:prstGeom>
        </p:spPr>
        <p:txBody>
          <a:bodyPr wrap="square" tIns="72000" anchor="b">
            <a:spAutoFit/>
          </a:bodyPr>
          <a:lstStyle>
            <a:lvl1pPr marL="0" indent="0" algn="ctr">
              <a:lnSpc>
                <a:spcPct val="100000"/>
              </a:lnSpc>
              <a:spcBef>
                <a:spcPts val="0"/>
              </a:spcBef>
              <a:buNone/>
              <a:defRPr sz="4800" b="1" i="0">
                <a:solidFill>
                  <a:schemeClr val="tx2"/>
                </a:solidFill>
                <a:latin typeface="Equip Extended" panose="02000503030000020004" pitchFamily="2" charset="77"/>
              </a:defRPr>
            </a:lvl1pPr>
          </a:lstStyle>
          <a:p>
            <a:pPr lvl="0"/>
            <a:r>
              <a:rPr lang="en-GB"/>
              <a:t>200+</a:t>
            </a:r>
          </a:p>
        </p:txBody>
      </p:sp>
      <p:sp>
        <p:nvSpPr>
          <p:cNvPr id="14" name="Text Placeholder 7">
            <a:extLst>
              <a:ext uri="{FF2B5EF4-FFF2-40B4-BE49-F238E27FC236}">
                <a16:creationId xmlns:a16="http://schemas.microsoft.com/office/drawing/2014/main" id="{6DBC0087-E0A4-7848-B45F-A95E780A486D}"/>
              </a:ext>
            </a:extLst>
          </p:cNvPr>
          <p:cNvSpPr>
            <a:spLocks noGrp="1"/>
          </p:cNvSpPr>
          <p:nvPr>
            <p:ph type="body" sz="quarter" idx="32" hasCustomPrompt="1"/>
          </p:nvPr>
        </p:nvSpPr>
        <p:spPr>
          <a:xfrm>
            <a:off x="3381600" y="3500662"/>
            <a:ext cx="2714400" cy="365091"/>
          </a:xfrm>
          <a:prstGeom prst="rect">
            <a:avLst/>
          </a:prstGeom>
        </p:spPr>
        <p:txBody>
          <a:bodyPr wrap="square" tIns="72000" anchor="t">
            <a:spAutoFit/>
          </a:bodyPr>
          <a:lstStyle>
            <a:lvl1pPr marL="0" indent="0" algn="ctr">
              <a:lnSpc>
                <a:spcPct val="100000"/>
              </a:lnSpc>
              <a:spcBef>
                <a:spcPts val="0"/>
              </a:spcBef>
              <a:buNone/>
              <a:defRPr sz="1600" b="0" i="0">
                <a:solidFill>
                  <a:schemeClr val="tx2"/>
                </a:solidFill>
                <a:latin typeface="Equip Extended Light" panose="02000503000000020004" pitchFamily="2" charset="77"/>
              </a:defRPr>
            </a:lvl1pPr>
          </a:lstStyle>
          <a:p>
            <a:pPr lvl="0"/>
            <a:r>
              <a:rPr lang="en-GB"/>
              <a:t>Edit description</a:t>
            </a:r>
          </a:p>
        </p:txBody>
      </p:sp>
      <p:sp>
        <p:nvSpPr>
          <p:cNvPr id="16" name="Text Placeholder 7">
            <a:extLst>
              <a:ext uri="{FF2B5EF4-FFF2-40B4-BE49-F238E27FC236}">
                <a16:creationId xmlns:a16="http://schemas.microsoft.com/office/drawing/2014/main" id="{883CD8C0-F610-914A-A077-CB6A373027DA}"/>
              </a:ext>
            </a:extLst>
          </p:cNvPr>
          <p:cNvSpPr>
            <a:spLocks noGrp="1"/>
          </p:cNvSpPr>
          <p:nvPr>
            <p:ph type="body" sz="quarter" idx="33" hasCustomPrompt="1"/>
          </p:nvPr>
        </p:nvSpPr>
        <p:spPr>
          <a:xfrm>
            <a:off x="3381598" y="2605289"/>
            <a:ext cx="2714400" cy="857533"/>
          </a:xfrm>
          <a:prstGeom prst="rect">
            <a:avLst/>
          </a:prstGeom>
        </p:spPr>
        <p:txBody>
          <a:bodyPr wrap="square" tIns="72000" anchor="b">
            <a:spAutoFit/>
          </a:bodyPr>
          <a:lstStyle>
            <a:lvl1pPr marL="0" indent="0" algn="ctr">
              <a:lnSpc>
                <a:spcPct val="100000"/>
              </a:lnSpc>
              <a:spcBef>
                <a:spcPts val="0"/>
              </a:spcBef>
              <a:buNone/>
              <a:defRPr sz="4800" b="1" i="0">
                <a:solidFill>
                  <a:schemeClr val="tx2"/>
                </a:solidFill>
                <a:latin typeface="Equip Extended" panose="02000503030000020004" pitchFamily="2" charset="77"/>
              </a:defRPr>
            </a:lvl1pPr>
          </a:lstStyle>
          <a:p>
            <a:pPr lvl="0"/>
            <a:r>
              <a:rPr lang="en-GB"/>
              <a:t>30</a:t>
            </a:r>
          </a:p>
        </p:txBody>
      </p:sp>
      <p:sp>
        <p:nvSpPr>
          <p:cNvPr id="17" name="Text Placeholder 7">
            <a:extLst>
              <a:ext uri="{FF2B5EF4-FFF2-40B4-BE49-F238E27FC236}">
                <a16:creationId xmlns:a16="http://schemas.microsoft.com/office/drawing/2014/main" id="{C5EE4C83-AD16-254D-A9B0-751A598A052C}"/>
              </a:ext>
            </a:extLst>
          </p:cNvPr>
          <p:cNvSpPr>
            <a:spLocks noGrp="1"/>
          </p:cNvSpPr>
          <p:nvPr>
            <p:ph type="body" sz="quarter" idx="34" hasCustomPrompt="1"/>
          </p:nvPr>
        </p:nvSpPr>
        <p:spPr>
          <a:xfrm>
            <a:off x="6096000" y="3500662"/>
            <a:ext cx="2714400" cy="365091"/>
          </a:xfrm>
          <a:prstGeom prst="rect">
            <a:avLst/>
          </a:prstGeom>
        </p:spPr>
        <p:txBody>
          <a:bodyPr wrap="square" tIns="72000" anchor="t">
            <a:spAutoFit/>
          </a:bodyPr>
          <a:lstStyle>
            <a:lvl1pPr marL="0" indent="0" algn="ctr">
              <a:lnSpc>
                <a:spcPct val="100000"/>
              </a:lnSpc>
              <a:spcBef>
                <a:spcPts val="0"/>
              </a:spcBef>
              <a:buNone/>
              <a:defRPr sz="1600" b="0" i="0">
                <a:solidFill>
                  <a:schemeClr val="tx2"/>
                </a:solidFill>
                <a:latin typeface="Equip Extended Light" panose="02000503000000020004" pitchFamily="2" charset="77"/>
              </a:defRPr>
            </a:lvl1pPr>
          </a:lstStyle>
          <a:p>
            <a:pPr lvl="0"/>
            <a:r>
              <a:rPr lang="en-GB"/>
              <a:t>Edit description</a:t>
            </a:r>
          </a:p>
        </p:txBody>
      </p:sp>
      <p:sp>
        <p:nvSpPr>
          <p:cNvPr id="18" name="Text Placeholder 7">
            <a:extLst>
              <a:ext uri="{FF2B5EF4-FFF2-40B4-BE49-F238E27FC236}">
                <a16:creationId xmlns:a16="http://schemas.microsoft.com/office/drawing/2014/main" id="{03FD8D13-55DC-E742-87D4-EB8FD319EEA6}"/>
              </a:ext>
            </a:extLst>
          </p:cNvPr>
          <p:cNvSpPr>
            <a:spLocks noGrp="1"/>
          </p:cNvSpPr>
          <p:nvPr>
            <p:ph type="body" sz="quarter" idx="35" hasCustomPrompt="1"/>
          </p:nvPr>
        </p:nvSpPr>
        <p:spPr>
          <a:xfrm>
            <a:off x="6095998" y="2605289"/>
            <a:ext cx="2714400" cy="857533"/>
          </a:xfrm>
          <a:prstGeom prst="rect">
            <a:avLst/>
          </a:prstGeom>
        </p:spPr>
        <p:txBody>
          <a:bodyPr wrap="square" tIns="72000" anchor="b">
            <a:spAutoFit/>
          </a:bodyPr>
          <a:lstStyle>
            <a:lvl1pPr marL="0" indent="0" algn="ctr">
              <a:lnSpc>
                <a:spcPct val="100000"/>
              </a:lnSpc>
              <a:spcBef>
                <a:spcPts val="0"/>
              </a:spcBef>
              <a:buNone/>
              <a:defRPr sz="4800" b="1" i="0">
                <a:solidFill>
                  <a:schemeClr val="tx2"/>
                </a:solidFill>
                <a:latin typeface="Equip Extended" panose="02000503030000020004" pitchFamily="2" charset="77"/>
              </a:defRPr>
            </a:lvl1pPr>
          </a:lstStyle>
          <a:p>
            <a:pPr lvl="0"/>
            <a:r>
              <a:rPr lang="en-GB"/>
              <a:t>80+</a:t>
            </a:r>
          </a:p>
        </p:txBody>
      </p:sp>
      <p:sp>
        <p:nvSpPr>
          <p:cNvPr id="20" name="Text Placeholder 7">
            <a:extLst>
              <a:ext uri="{FF2B5EF4-FFF2-40B4-BE49-F238E27FC236}">
                <a16:creationId xmlns:a16="http://schemas.microsoft.com/office/drawing/2014/main" id="{16C8591E-250B-B34C-8747-FC680D1942EC}"/>
              </a:ext>
            </a:extLst>
          </p:cNvPr>
          <p:cNvSpPr>
            <a:spLocks noGrp="1"/>
          </p:cNvSpPr>
          <p:nvPr>
            <p:ph type="body" sz="quarter" idx="36" hasCustomPrompt="1"/>
          </p:nvPr>
        </p:nvSpPr>
        <p:spPr>
          <a:xfrm>
            <a:off x="8810400" y="3500662"/>
            <a:ext cx="2714400" cy="365091"/>
          </a:xfrm>
          <a:prstGeom prst="rect">
            <a:avLst/>
          </a:prstGeom>
        </p:spPr>
        <p:txBody>
          <a:bodyPr wrap="square" tIns="72000" anchor="t">
            <a:spAutoFit/>
          </a:bodyPr>
          <a:lstStyle>
            <a:lvl1pPr marL="0" indent="0" algn="ctr">
              <a:lnSpc>
                <a:spcPct val="100000"/>
              </a:lnSpc>
              <a:spcBef>
                <a:spcPts val="0"/>
              </a:spcBef>
              <a:buNone/>
              <a:defRPr sz="1600" b="0" i="0">
                <a:solidFill>
                  <a:schemeClr val="tx2"/>
                </a:solidFill>
                <a:latin typeface="Equip Extended Light" panose="02000503000000020004" pitchFamily="2" charset="77"/>
              </a:defRPr>
            </a:lvl1pPr>
          </a:lstStyle>
          <a:p>
            <a:pPr lvl="0"/>
            <a:r>
              <a:rPr lang="en-GB"/>
              <a:t>Edit description</a:t>
            </a:r>
          </a:p>
        </p:txBody>
      </p:sp>
      <p:sp>
        <p:nvSpPr>
          <p:cNvPr id="21" name="Text Placeholder 7">
            <a:extLst>
              <a:ext uri="{FF2B5EF4-FFF2-40B4-BE49-F238E27FC236}">
                <a16:creationId xmlns:a16="http://schemas.microsoft.com/office/drawing/2014/main" id="{2675FBF8-AC32-2148-BE3C-FD26BBB8104C}"/>
              </a:ext>
            </a:extLst>
          </p:cNvPr>
          <p:cNvSpPr>
            <a:spLocks noGrp="1"/>
          </p:cNvSpPr>
          <p:nvPr>
            <p:ph type="body" sz="quarter" idx="37" hasCustomPrompt="1"/>
          </p:nvPr>
        </p:nvSpPr>
        <p:spPr>
          <a:xfrm>
            <a:off x="8810398" y="2605289"/>
            <a:ext cx="2714400" cy="857533"/>
          </a:xfrm>
          <a:prstGeom prst="rect">
            <a:avLst/>
          </a:prstGeom>
        </p:spPr>
        <p:txBody>
          <a:bodyPr wrap="square" tIns="72000" anchor="b">
            <a:spAutoFit/>
          </a:bodyPr>
          <a:lstStyle>
            <a:lvl1pPr marL="0" indent="0" algn="ctr">
              <a:lnSpc>
                <a:spcPct val="100000"/>
              </a:lnSpc>
              <a:spcBef>
                <a:spcPts val="0"/>
              </a:spcBef>
              <a:buNone/>
              <a:defRPr sz="4800" b="1" i="0">
                <a:solidFill>
                  <a:schemeClr val="tx2"/>
                </a:solidFill>
                <a:latin typeface="Equip Extended" panose="02000503030000020004" pitchFamily="2" charset="77"/>
              </a:defRPr>
            </a:lvl1pPr>
          </a:lstStyle>
          <a:p>
            <a:pPr lvl="0"/>
            <a:r>
              <a:rPr lang="en-GB"/>
              <a:t>8,400</a:t>
            </a:r>
          </a:p>
        </p:txBody>
      </p:sp>
      <p:sp>
        <p:nvSpPr>
          <p:cNvPr id="23" name="Title 1">
            <a:extLst>
              <a:ext uri="{FF2B5EF4-FFF2-40B4-BE49-F238E27FC236}">
                <a16:creationId xmlns:a16="http://schemas.microsoft.com/office/drawing/2014/main" id="{452F5668-36D5-EB4B-8289-165433B96778}"/>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spcBef>
                <a:spcPts val="0"/>
              </a:spcBef>
              <a:defRPr sz="2400" b="1" i="0">
                <a:solidFill>
                  <a:schemeClr val="tx2"/>
                </a:solidFill>
                <a:latin typeface="Equip Extended" panose="02000503030000020004" pitchFamily="2" charset="77"/>
              </a:defRPr>
            </a:lvl1pPr>
          </a:lstStyle>
          <a:p>
            <a:r>
              <a:rPr lang="en-GB"/>
              <a:t>Edit title</a:t>
            </a:r>
            <a:endParaRPr lang="en-PT"/>
          </a:p>
        </p:txBody>
      </p:sp>
      <p:sp>
        <p:nvSpPr>
          <p:cNvPr id="24" name="Text Placeholder 7">
            <a:extLst>
              <a:ext uri="{FF2B5EF4-FFF2-40B4-BE49-F238E27FC236}">
                <a16:creationId xmlns:a16="http://schemas.microsoft.com/office/drawing/2014/main" id="{1CF66929-3E91-ED4F-A55B-BD483966B32D}"/>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spcBef>
                <a:spcPts val="0"/>
              </a:spcBef>
              <a:buNone/>
              <a:defRPr sz="1600" b="0" i="0">
                <a:solidFill>
                  <a:schemeClr val="tx2"/>
                </a:solidFill>
                <a:latin typeface="Equip Extended Light" panose="02000503000000020004" pitchFamily="2" charset="77"/>
              </a:defRPr>
            </a:lvl1pPr>
          </a:lstStyle>
          <a:p>
            <a:pPr lvl="0"/>
            <a:r>
              <a:rPr lang="en-GB"/>
              <a:t>Edit subtitle</a:t>
            </a:r>
          </a:p>
        </p:txBody>
      </p:sp>
      <p:sp>
        <p:nvSpPr>
          <p:cNvPr id="19" name="Text Placeholder 7">
            <a:extLst>
              <a:ext uri="{FF2B5EF4-FFF2-40B4-BE49-F238E27FC236}">
                <a16:creationId xmlns:a16="http://schemas.microsoft.com/office/drawing/2014/main" id="{67A99E3D-DB20-4A02-9D78-D231241820F3}"/>
              </a:ext>
            </a:extLst>
          </p:cNvPr>
          <p:cNvSpPr>
            <a:spLocks noGrp="1"/>
          </p:cNvSpPr>
          <p:nvPr>
            <p:ph type="body" sz="quarter" idx="10" hasCustomPrompt="1"/>
          </p:nvPr>
        </p:nvSpPr>
        <p:spPr>
          <a:xfrm>
            <a:off x="626401" y="5876515"/>
            <a:ext cx="10862324" cy="498475"/>
          </a:xfrm>
        </p:spPr>
        <p:txBody>
          <a:bodyPr anchor="ctr">
            <a:noAutofit/>
          </a:bodyPr>
          <a:lstStyle>
            <a:lvl1pPr marL="0" indent="0">
              <a:spcBef>
                <a:spcPts val="0"/>
              </a:spcBef>
              <a:buNone/>
              <a:defRPr sz="1000" b="0" i="0">
                <a:solidFill>
                  <a:schemeClr val="bg2"/>
                </a:solidFill>
                <a:latin typeface="Equip Extended Light" panose="02000503000000020004" pitchFamily="2" charset="77"/>
              </a:defRPr>
            </a:lvl1pPr>
          </a:lstStyle>
          <a:p>
            <a:pPr lvl="0"/>
            <a:r>
              <a:rPr lang="en-GB"/>
              <a:t>Edit Footnote</a:t>
            </a:r>
          </a:p>
        </p:txBody>
      </p:sp>
    </p:spTree>
    <p:extLst>
      <p:ext uri="{BB962C8B-B14F-4D97-AF65-F5344CB8AC3E}">
        <p14:creationId xmlns:p14="http://schemas.microsoft.com/office/powerpoint/2010/main" val="289655190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7_3_People List">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931950" y="4065371"/>
            <a:ext cx="1980000" cy="288147"/>
          </a:xfrm>
          <a:prstGeom prst="rect">
            <a:avLst/>
          </a:prstGeom>
        </p:spPr>
        <p:txBody>
          <a:bodyPr wrap="square" tIns="72000" anchor="t">
            <a:spAutoFit/>
          </a:bodyPr>
          <a:lstStyle>
            <a:lvl1pPr marL="0" indent="0" algn="ctr">
              <a:lnSpc>
                <a:spcPct val="100000"/>
              </a:lnSpc>
              <a:spcBef>
                <a:spcPts val="0"/>
              </a:spcBef>
              <a:buNone/>
              <a:defRPr sz="1100" b="0" i="0">
                <a:solidFill>
                  <a:schemeClr val="tx2"/>
                </a:solidFill>
                <a:latin typeface="Equip Light" panose="02000503000000020004" pitchFamily="2" charset="77"/>
              </a:defRPr>
            </a:lvl1pPr>
          </a:lstStyle>
          <a:p>
            <a:pPr lvl="0"/>
            <a:r>
              <a:rPr lang="en-GB"/>
              <a:t>Edit  description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931952" y="3741371"/>
            <a:ext cx="1980000" cy="334313"/>
          </a:xfrm>
          <a:prstGeom prst="rect">
            <a:avLst/>
          </a:prstGeom>
        </p:spPr>
        <p:txBody>
          <a:bodyPr wrap="square" tIns="72000" anchor="t">
            <a:spAutoFit/>
          </a:bodyPr>
          <a:lstStyle>
            <a:lvl1pPr marL="0" indent="0" algn="ctr">
              <a:lnSpc>
                <a:spcPct val="100000"/>
              </a:lnSpc>
              <a:spcBef>
                <a:spcPts val="0"/>
              </a:spcBef>
              <a:buNone/>
              <a:defRPr sz="1400" b="1" i="0">
                <a:solidFill>
                  <a:schemeClr val="tx1"/>
                </a:solidFill>
                <a:latin typeface="Equip Extended" panose="02000503030000020004" pitchFamily="2" charset="77"/>
              </a:defRPr>
            </a:lvl1pPr>
          </a:lstStyle>
          <a:p>
            <a:pPr lvl="0"/>
            <a:r>
              <a:rPr lang="en-GB"/>
              <a:t>Edit name</a:t>
            </a:r>
          </a:p>
        </p:txBody>
      </p:sp>
      <p:sp>
        <p:nvSpPr>
          <p:cNvPr id="49" name="Image">
            <a:extLst>
              <a:ext uri="{FF2B5EF4-FFF2-40B4-BE49-F238E27FC236}">
                <a16:creationId xmlns:a16="http://schemas.microsoft.com/office/drawing/2014/main" id="{90D32E6D-2F9B-A946-8E9F-EE9BEB85E5C0}"/>
              </a:ext>
            </a:extLst>
          </p:cNvPr>
          <p:cNvSpPr>
            <a:spLocks noGrp="1" noChangeAspect="1"/>
          </p:cNvSpPr>
          <p:nvPr>
            <p:ph type="pic" sz="quarter" idx="30"/>
          </p:nvPr>
        </p:nvSpPr>
        <p:spPr>
          <a:xfrm>
            <a:off x="1195198" y="2034971"/>
            <a:ext cx="1544400" cy="1544400"/>
          </a:xfrm>
          <a:prstGeom prst="ellipse">
            <a:avLst/>
          </a:prstGeom>
          <a:effectLst>
            <a:softEdge rad="0"/>
          </a:effectLst>
        </p:spPr>
        <p:txBody>
          <a:bodyPr lIns="91439" tIns="45719" rIns="91439" bIns="45719">
            <a:noAutofit/>
          </a:bodyPr>
          <a:lstStyle>
            <a:lvl1pPr marL="0" indent="0">
              <a:spcBef>
                <a:spcPts val="0"/>
              </a:spcBef>
              <a:buNone/>
              <a:defRPr>
                <a:noFill/>
              </a:defRPr>
            </a:lvl1pPr>
          </a:lstStyle>
          <a:p>
            <a:r>
              <a:rPr lang="en-US"/>
              <a:t>Click icon to add picture</a:t>
            </a:r>
            <a:endParaRPr/>
          </a:p>
        </p:txBody>
      </p:sp>
      <p:sp>
        <p:nvSpPr>
          <p:cNvPr id="50" name="Text Placeholder 7">
            <a:extLst>
              <a:ext uri="{FF2B5EF4-FFF2-40B4-BE49-F238E27FC236}">
                <a16:creationId xmlns:a16="http://schemas.microsoft.com/office/drawing/2014/main" id="{57B9C421-650C-EC49-B411-E4D55A0DF93E}"/>
              </a:ext>
            </a:extLst>
          </p:cNvPr>
          <p:cNvSpPr>
            <a:spLocks noGrp="1"/>
          </p:cNvSpPr>
          <p:nvPr>
            <p:ph type="body" sz="quarter" idx="31" hasCustomPrompt="1"/>
          </p:nvPr>
        </p:nvSpPr>
        <p:spPr>
          <a:xfrm>
            <a:off x="3020881" y="4065371"/>
            <a:ext cx="1980000" cy="288147"/>
          </a:xfrm>
          <a:prstGeom prst="rect">
            <a:avLst/>
          </a:prstGeom>
        </p:spPr>
        <p:txBody>
          <a:bodyPr wrap="square" tIns="72000" anchor="t">
            <a:spAutoFit/>
          </a:bodyPr>
          <a:lstStyle>
            <a:lvl1pPr marL="0" indent="0" algn="ctr">
              <a:lnSpc>
                <a:spcPct val="100000"/>
              </a:lnSpc>
              <a:spcBef>
                <a:spcPts val="0"/>
              </a:spcBef>
              <a:buNone/>
              <a:defRPr sz="1100" b="0" i="0">
                <a:solidFill>
                  <a:schemeClr val="tx2"/>
                </a:solidFill>
                <a:latin typeface="Equip Light" panose="02000503000000020004" pitchFamily="2" charset="77"/>
              </a:defRPr>
            </a:lvl1pPr>
          </a:lstStyle>
          <a:p>
            <a:pPr lvl="0"/>
            <a:r>
              <a:rPr lang="en-GB"/>
              <a:t>Edit  description</a:t>
            </a:r>
          </a:p>
        </p:txBody>
      </p:sp>
      <p:sp>
        <p:nvSpPr>
          <p:cNvPr id="51" name="Text Placeholder 7">
            <a:extLst>
              <a:ext uri="{FF2B5EF4-FFF2-40B4-BE49-F238E27FC236}">
                <a16:creationId xmlns:a16="http://schemas.microsoft.com/office/drawing/2014/main" id="{ACF4ACF8-36CF-0F40-9D35-1445BB76D034}"/>
              </a:ext>
            </a:extLst>
          </p:cNvPr>
          <p:cNvSpPr>
            <a:spLocks noGrp="1"/>
          </p:cNvSpPr>
          <p:nvPr>
            <p:ph type="body" sz="quarter" idx="32" hasCustomPrompt="1"/>
          </p:nvPr>
        </p:nvSpPr>
        <p:spPr>
          <a:xfrm>
            <a:off x="3020881" y="3741371"/>
            <a:ext cx="1980000" cy="334313"/>
          </a:xfrm>
          <a:prstGeom prst="rect">
            <a:avLst/>
          </a:prstGeom>
        </p:spPr>
        <p:txBody>
          <a:bodyPr wrap="square" tIns="72000" anchor="t">
            <a:spAutoFit/>
          </a:bodyPr>
          <a:lstStyle>
            <a:lvl1pPr marL="0" indent="0" algn="ctr">
              <a:lnSpc>
                <a:spcPct val="100000"/>
              </a:lnSpc>
              <a:spcBef>
                <a:spcPts val="0"/>
              </a:spcBef>
              <a:buNone/>
              <a:defRPr sz="1400" b="1" i="0">
                <a:solidFill>
                  <a:schemeClr val="tx1"/>
                </a:solidFill>
                <a:latin typeface="Equip Extended" panose="02000503030000020004" pitchFamily="2" charset="77"/>
              </a:defRPr>
            </a:lvl1pPr>
          </a:lstStyle>
          <a:p>
            <a:pPr lvl="0"/>
            <a:r>
              <a:rPr lang="en-GB"/>
              <a:t>Edit name</a:t>
            </a:r>
          </a:p>
        </p:txBody>
      </p:sp>
      <p:sp>
        <p:nvSpPr>
          <p:cNvPr id="52" name="Image">
            <a:extLst>
              <a:ext uri="{FF2B5EF4-FFF2-40B4-BE49-F238E27FC236}">
                <a16:creationId xmlns:a16="http://schemas.microsoft.com/office/drawing/2014/main" id="{53322F9F-2968-5A47-AB2B-8293DB67C26E}"/>
              </a:ext>
            </a:extLst>
          </p:cNvPr>
          <p:cNvSpPr>
            <a:spLocks noGrp="1" noChangeAspect="1"/>
          </p:cNvSpPr>
          <p:nvPr>
            <p:ph type="pic" sz="quarter" idx="33"/>
          </p:nvPr>
        </p:nvSpPr>
        <p:spPr>
          <a:xfrm>
            <a:off x="3258000" y="2034971"/>
            <a:ext cx="1544400" cy="1544400"/>
          </a:xfrm>
          <a:prstGeom prst="ellipse">
            <a:avLst/>
          </a:prstGeom>
          <a:effectLst>
            <a:softEdge rad="0"/>
          </a:effectLst>
        </p:spPr>
        <p:txBody>
          <a:bodyPr lIns="91439" tIns="45719" rIns="91439" bIns="45719">
            <a:noAutofit/>
          </a:bodyPr>
          <a:lstStyle>
            <a:lvl1pPr marL="0" indent="0">
              <a:spcBef>
                <a:spcPts val="0"/>
              </a:spcBef>
              <a:buNone/>
              <a:defRPr>
                <a:noFill/>
              </a:defRPr>
            </a:lvl1pPr>
          </a:lstStyle>
          <a:p>
            <a:r>
              <a:rPr lang="en-US"/>
              <a:t>Click icon to add picture</a:t>
            </a:r>
            <a:endParaRPr/>
          </a:p>
        </p:txBody>
      </p:sp>
      <p:sp>
        <p:nvSpPr>
          <p:cNvPr id="53" name="Text Placeholder 7">
            <a:extLst>
              <a:ext uri="{FF2B5EF4-FFF2-40B4-BE49-F238E27FC236}">
                <a16:creationId xmlns:a16="http://schemas.microsoft.com/office/drawing/2014/main" id="{AF139140-3AD7-A64F-8A10-6C49DDEF63F0}"/>
              </a:ext>
            </a:extLst>
          </p:cNvPr>
          <p:cNvSpPr>
            <a:spLocks noGrp="1"/>
          </p:cNvSpPr>
          <p:nvPr>
            <p:ph type="body" sz="quarter" idx="34" hasCustomPrompt="1"/>
          </p:nvPr>
        </p:nvSpPr>
        <p:spPr>
          <a:xfrm>
            <a:off x="5092385" y="4065371"/>
            <a:ext cx="1980000" cy="288147"/>
          </a:xfrm>
          <a:prstGeom prst="rect">
            <a:avLst/>
          </a:prstGeom>
        </p:spPr>
        <p:txBody>
          <a:bodyPr wrap="square" tIns="72000" anchor="t">
            <a:spAutoFit/>
          </a:bodyPr>
          <a:lstStyle>
            <a:lvl1pPr marL="0" indent="0" algn="ctr">
              <a:lnSpc>
                <a:spcPct val="100000"/>
              </a:lnSpc>
              <a:spcBef>
                <a:spcPts val="0"/>
              </a:spcBef>
              <a:buNone/>
              <a:defRPr sz="1100" b="0" i="0">
                <a:solidFill>
                  <a:schemeClr val="tx2"/>
                </a:solidFill>
                <a:latin typeface="Equip Light" panose="02000503000000020004" pitchFamily="2" charset="77"/>
              </a:defRPr>
            </a:lvl1pPr>
          </a:lstStyle>
          <a:p>
            <a:pPr lvl="0"/>
            <a:r>
              <a:rPr lang="en-GB"/>
              <a:t>Edit  description</a:t>
            </a:r>
          </a:p>
        </p:txBody>
      </p:sp>
      <p:sp>
        <p:nvSpPr>
          <p:cNvPr id="54" name="Text Placeholder 7">
            <a:extLst>
              <a:ext uri="{FF2B5EF4-FFF2-40B4-BE49-F238E27FC236}">
                <a16:creationId xmlns:a16="http://schemas.microsoft.com/office/drawing/2014/main" id="{5BA2427D-8278-344C-8D14-74032783FA2C}"/>
              </a:ext>
            </a:extLst>
          </p:cNvPr>
          <p:cNvSpPr>
            <a:spLocks noGrp="1"/>
          </p:cNvSpPr>
          <p:nvPr>
            <p:ph type="body" sz="quarter" idx="35" hasCustomPrompt="1"/>
          </p:nvPr>
        </p:nvSpPr>
        <p:spPr>
          <a:xfrm>
            <a:off x="5092385" y="3741371"/>
            <a:ext cx="1980000" cy="334313"/>
          </a:xfrm>
          <a:prstGeom prst="rect">
            <a:avLst/>
          </a:prstGeom>
        </p:spPr>
        <p:txBody>
          <a:bodyPr wrap="square" tIns="72000" anchor="t">
            <a:spAutoFit/>
          </a:bodyPr>
          <a:lstStyle>
            <a:lvl1pPr marL="0" indent="0" algn="ctr">
              <a:lnSpc>
                <a:spcPct val="100000"/>
              </a:lnSpc>
              <a:spcBef>
                <a:spcPts val="0"/>
              </a:spcBef>
              <a:buNone/>
              <a:defRPr sz="1400" b="1" i="0">
                <a:solidFill>
                  <a:schemeClr val="tx1"/>
                </a:solidFill>
                <a:latin typeface="Equip Extended" panose="02000503030000020004" pitchFamily="2" charset="77"/>
              </a:defRPr>
            </a:lvl1pPr>
          </a:lstStyle>
          <a:p>
            <a:pPr lvl="0"/>
            <a:r>
              <a:rPr lang="en-GB"/>
              <a:t>Edit name</a:t>
            </a:r>
          </a:p>
        </p:txBody>
      </p:sp>
      <p:sp>
        <p:nvSpPr>
          <p:cNvPr id="55" name="Text Placeholder 7">
            <a:extLst>
              <a:ext uri="{FF2B5EF4-FFF2-40B4-BE49-F238E27FC236}">
                <a16:creationId xmlns:a16="http://schemas.microsoft.com/office/drawing/2014/main" id="{369524A2-DBBD-DC45-A829-5A08B11CA0D0}"/>
              </a:ext>
            </a:extLst>
          </p:cNvPr>
          <p:cNvSpPr>
            <a:spLocks noGrp="1"/>
          </p:cNvSpPr>
          <p:nvPr>
            <p:ph type="body" sz="quarter" idx="36" hasCustomPrompt="1"/>
          </p:nvPr>
        </p:nvSpPr>
        <p:spPr>
          <a:xfrm>
            <a:off x="7181311" y="4065371"/>
            <a:ext cx="1980000" cy="288147"/>
          </a:xfrm>
          <a:prstGeom prst="rect">
            <a:avLst/>
          </a:prstGeom>
        </p:spPr>
        <p:txBody>
          <a:bodyPr wrap="square" tIns="72000" anchor="t">
            <a:spAutoFit/>
          </a:bodyPr>
          <a:lstStyle>
            <a:lvl1pPr marL="0" indent="0" algn="ctr">
              <a:lnSpc>
                <a:spcPct val="100000"/>
              </a:lnSpc>
              <a:spcBef>
                <a:spcPts val="0"/>
              </a:spcBef>
              <a:buNone/>
              <a:defRPr sz="1100" b="0" i="0">
                <a:solidFill>
                  <a:schemeClr val="tx2"/>
                </a:solidFill>
                <a:latin typeface="Equip Light" panose="02000503000000020004" pitchFamily="2" charset="77"/>
              </a:defRPr>
            </a:lvl1pPr>
          </a:lstStyle>
          <a:p>
            <a:pPr lvl="0"/>
            <a:r>
              <a:rPr lang="en-GB"/>
              <a:t>Edit  description</a:t>
            </a:r>
          </a:p>
        </p:txBody>
      </p:sp>
      <p:sp>
        <p:nvSpPr>
          <p:cNvPr id="56" name="Text Placeholder 7">
            <a:extLst>
              <a:ext uri="{FF2B5EF4-FFF2-40B4-BE49-F238E27FC236}">
                <a16:creationId xmlns:a16="http://schemas.microsoft.com/office/drawing/2014/main" id="{97E9E8E8-1F1F-BC43-BE69-31D84DB07E47}"/>
              </a:ext>
            </a:extLst>
          </p:cNvPr>
          <p:cNvSpPr>
            <a:spLocks noGrp="1"/>
          </p:cNvSpPr>
          <p:nvPr>
            <p:ph type="body" sz="quarter" idx="37" hasCustomPrompt="1"/>
          </p:nvPr>
        </p:nvSpPr>
        <p:spPr>
          <a:xfrm>
            <a:off x="7181311" y="3741371"/>
            <a:ext cx="1980000" cy="334313"/>
          </a:xfrm>
          <a:prstGeom prst="rect">
            <a:avLst/>
          </a:prstGeom>
        </p:spPr>
        <p:txBody>
          <a:bodyPr wrap="square" tIns="72000" anchor="t">
            <a:spAutoFit/>
          </a:bodyPr>
          <a:lstStyle>
            <a:lvl1pPr marL="0" indent="0" algn="ctr">
              <a:lnSpc>
                <a:spcPct val="100000"/>
              </a:lnSpc>
              <a:spcBef>
                <a:spcPts val="0"/>
              </a:spcBef>
              <a:buNone/>
              <a:defRPr sz="1400" b="1" i="0">
                <a:solidFill>
                  <a:schemeClr val="tx1"/>
                </a:solidFill>
                <a:latin typeface="Equip Extended" panose="02000503030000020004" pitchFamily="2" charset="77"/>
              </a:defRPr>
            </a:lvl1pPr>
          </a:lstStyle>
          <a:p>
            <a:pPr lvl="0"/>
            <a:r>
              <a:rPr lang="en-GB"/>
              <a:t>Edit name</a:t>
            </a:r>
          </a:p>
        </p:txBody>
      </p:sp>
      <p:sp>
        <p:nvSpPr>
          <p:cNvPr id="57" name="Text Placeholder 7">
            <a:extLst>
              <a:ext uri="{FF2B5EF4-FFF2-40B4-BE49-F238E27FC236}">
                <a16:creationId xmlns:a16="http://schemas.microsoft.com/office/drawing/2014/main" id="{3E4063F9-D070-FF4E-9F42-EB6A97C878E2}"/>
              </a:ext>
            </a:extLst>
          </p:cNvPr>
          <p:cNvSpPr>
            <a:spLocks noGrp="1"/>
          </p:cNvSpPr>
          <p:nvPr>
            <p:ph type="body" sz="quarter" idx="38" hasCustomPrompt="1"/>
          </p:nvPr>
        </p:nvSpPr>
        <p:spPr>
          <a:xfrm>
            <a:off x="9252821" y="4065371"/>
            <a:ext cx="1980000" cy="288147"/>
          </a:xfrm>
          <a:prstGeom prst="rect">
            <a:avLst/>
          </a:prstGeom>
        </p:spPr>
        <p:txBody>
          <a:bodyPr wrap="square" tIns="72000" anchor="t">
            <a:spAutoFit/>
          </a:bodyPr>
          <a:lstStyle>
            <a:lvl1pPr marL="0" indent="0" algn="ctr">
              <a:lnSpc>
                <a:spcPct val="100000"/>
              </a:lnSpc>
              <a:spcBef>
                <a:spcPts val="0"/>
              </a:spcBef>
              <a:buNone/>
              <a:defRPr sz="1100" b="0" i="0">
                <a:solidFill>
                  <a:schemeClr val="tx2"/>
                </a:solidFill>
                <a:latin typeface="Equip Light" panose="02000503000000020004" pitchFamily="2" charset="77"/>
              </a:defRPr>
            </a:lvl1pPr>
          </a:lstStyle>
          <a:p>
            <a:pPr lvl="0"/>
            <a:r>
              <a:rPr lang="en-GB"/>
              <a:t>Edit  description</a:t>
            </a:r>
          </a:p>
        </p:txBody>
      </p:sp>
      <p:sp>
        <p:nvSpPr>
          <p:cNvPr id="58" name="Text Placeholder 7">
            <a:extLst>
              <a:ext uri="{FF2B5EF4-FFF2-40B4-BE49-F238E27FC236}">
                <a16:creationId xmlns:a16="http://schemas.microsoft.com/office/drawing/2014/main" id="{D2899312-03FA-894C-BBC4-808F53A54641}"/>
              </a:ext>
            </a:extLst>
          </p:cNvPr>
          <p:cNvSpPr>
            <a:spLocks noGrp="1"/>
          </p:cNvSpPr>
          <p:nvPr>
            <p:ph type="body" sz="quarter" idx="39" hasCustomPrompt="1"/>
          </p:nvPr>
        </p:nvSpPr>
        <p:spPr>
          <a:xfrm>
            <a:off x="9252821" y="3741371"/>
            <a:ext cx="1980000" cy="334313"/>
          </a:xfrm>
          <a:prstGeom prst="rect">
            <a:avLst/>
          </a:prstGeom>
        </p:spPr>
        <p:txBody>
          <a:bodyPr wrap="square" tIns="72000" anchor="t">
            <a:spAutoFit/>
          </a:bodyPr>
          <a:lstStyle>
            <a:lvl1pPr marL="0" indent="0" algn="ctr">
              <a:lnSpc>
                <a:spcPct val="100000"/>
              </a:lnSpc>
              <a:spcBef>
                <a:spcPts val="0"/>
              </a:spcBef>
              <a:buNone/>
              <a:defRPr sz="1400" b="1" i="0">
                <a:solidFill>
                  <a:schemeClr val="tx1"/>
                </a:solidFill>
                <a:latin typeface="Equip Extended" panose="02000503030000020004" pitchFamily="2" charset="77"/>
              </a:defRPr>
            </a:lvl1pPr>
          </a:lstStyle>
          <a:p>
            <a:pPr lvl="0"/>
            <a:r>
              <a:rPr lang="en-GB"/>
              <a:t>Edit name</a:t>
            </a:r>
          </a:p>
        </p:txBody>
      </p:sp>
      <p:sp>
        <p:nvSpPr>
          <p:cNvPr id="59" name="Image">
            <a:extLst>
              <a:ext uri="{FF2B5EF4-FFF2-40B4-BE49-F238E27FC236}">
                <a16:creationId xmlns:a16="http://schemas.microsoft.com/office/drawing/2014/main" id="{3720BC6D-F004-A143-8E09-73C57B839CBE}"/>
              </a:ext>
            </a:extLst>
          </p:cNvPr>
          <p:cNvSpPr>
            <a:spLocks noGrp="1" noChangeAspect="1"/>
          </p:cNvSpPr>
          <p:nvPr>
            <p:ph type="pic" sz="quarter" idx="40"/>
          </p:nvPr>
        </p:nvSpPr>
        <p:spPr>
          <a:xfrm>
            <a:off x="5320800" y="2034971"/>
            <a:ext cx="1544400" cy="1544400"/>
          </a:xfrm>
          <a:prstGeom prst="ellipse">
            <a:avLst/>
          </a:prstGeom>
          <a:effectLst>
            <a:softEdge rad="0"/>
          </a:effectLst>
        </p:spPr>
        <p:txBody>
          <a:bodyPr lIns="91439" tIns="45719" rIns="91439" bIns="45719">
            <a:noAutofit/>
          </a:bodyPr>
          <a:lstStyle>
            <a:lvl1pPr marL="0" indent="0">
              <a:spcBef>
                <a:spcPts val="0"/>
              </a:spcBef>
              <a:buNone/>
              <a:defRPr>
                <a:noFill/>
              </a:defRPr>
            </a:lvl1pPr>
          </a:lstStyle>
          <a:p>
            <a:r>
              <a:rPr lang="en-US"/>
              <a:t>Click icon to add picture</a:t>
            </a:r>
            <a:endParaRPr/>
          </a:p>
        </p:txBody>
      </p:sp>
      <p:sp>
        <p:nvSpPr>
          <p:cNvPr id="60" name="Image">
            <a:extLst>
              <a:ext uri="{FF2B5EF4-FFF2-40B4-BE49-F238E27FC236}">
                <a16:creationId xmlns:a16="http://schemas.microsoft.com/office/drawing/2014/main" id="{A09925BE-2C3A-2243-B0CE-9C6099B2B80C}"/>
              </a:ext>
            </a:extLst>
          </p:cNvPr>
          <p:cNvSpPr>
            <a:spLocks noGrp="1" noChangeAspect="1"/>
          </p:cNvSpPr>
          <p:nvPr>
            <p:ph type="pic" sz="quarter" idx="41"/>
          </p:nvPr>
        </p:nvSpPr>
        <p:spPr>
          <a:xfrm>
            <a:off x="7383600" y="2034971"/>
            <a:ext cx="1544400" cy="1544400"/>
          </a:xfrm>
          <a:prstGeom prst="ellipse">
            <a:avLst/>
          </a:prstGeom>
          <a:effectLst>
            <a:softEdge rad="0"/>
          </a:effectLst>
        </p:spPr>
        <p:txBody>
          <a:bodyPr lIns="91439" tIns="45719" rIns="91439" bIns="45719">
            <a:noAutofit/>
          </a:bodyPr>
          <a:lstStyle>
            <a:lvl1pPr marL="0" indent="0">
              <a:spcBef>
                <a:spcPts val="0"/>
              </a:spcBef>
              <a:buNone/>
              <a:defRPr>
                <a:noFill/>
              </a:defRPr>
            </a:lvl1pPr>
          </a:lstStyle>
          <a:p>
            <a:r>
              <a:rPr lang="en-US"/>
              <a:t>Click icon to add picture</a:t>
            </a:r>
            <a:endParaRPr/>
          </a:p>
        </p:txBody>
      </p:sp>
      <p:sp>
        <p:nvSpPr>
          <p:cNvPr id="61" name="Image">
            <a:extLst>
              <a:ext uri="{FF2B5EF4-FFF2-40B4-BE49-F238E27FC236}">
                <a16:creationId xmlns:a16="http://schemas.microsoft.com/office/drawing/2014/main" id="{8E465173-E51D-4A49-BB34-124A25DC0E94}"/>
              </a:ext>
            </a:extLst>
          </p:cNvPr>
          <p:cNvSpPr>
            <a:spLocks noGrp="1" noChangeAspect="1"/>
          </p:cNvSpPr>
          <p:nvPr>
            <p:ph type="pic" sz="quarter" idx="42"/>
          </p:nvPr>
        </p:nvSpPr>
        <p:spPr>
          <a:xfrm>
            <a:off x="9446400" y="2034971"/>
            <a:ext cx="1544400" cy="1544400"/>
          </a:xfrm>
          <a:prstGeom prst="ellipse">
            <a:avLst/>
          </a:prstGeom>
          <a:effectLst>
            <a:softEdge rad="0"/>
          </a:effectLst>
        </p:spPr>
        <p:txBody>
          <a:bodyPr lIns="91439" tIns="45719" rIns="91439" bIns="45719">
            <a:noAutofit/>
          </a:bodyPr>
          <a:lstStyle>
            <a:lvl1pPr marL="0" indent="0">
              <a:spcBef>
                <a:spcPts val="0"/>
              </a:spcBef>
              <a:buNone/>
              <a:defRPr>
                <a:noFill/>
              </a:defRPr>
            </a:lvl1pPr>
          </a:lstStyle>
          <a:p>
            <a:r>
              <a:rPr lang="en-US"/>
              <a:t>Click icon to add picture</a:t>
            </a:r>
            <a:endParaRPr/>
          </a:p>
        </p:txBody>
      </p:sp>
      <p:sp>
        <p:nvSpPr>
          <p:cNvPr id="23" name="Title 1">
            <a:extLst>
              <a:ext uri="{FF2B5EF4-FFF2-40B4-BE49-F238E27FC236}">
                <a16:creationId xmlns:a16="http://schemas.microsoft.com/office/drawing/2014/main" id="{2F5E337E-5363-444E-B64C-151EE01A0A1C}"/>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spcBef>
                <a:spcPts val="0"/>
              </a:spcBef>
              <a:defRPr sz="2400" b="1" i="0">
                <a:solidFill>
                  <a:schemeClr val="tx2"/>
                </a:solidFill>
                <a:latin typeface="Equip Extended" panose="02000503030000020004" pitchFamily="2" charset="77"/>
              </a:defRPr>
            </a:lvl1pPr>
          </a:lstStyle>
          <a:p>
            <a:r>
              <a:rPr lang="en-GB"/>
              <a:t>Edit title</a:t>
            </a:r>
            <a:endParaRPr lang="en-PT"/>
          </a:p>
        </p:txBody>
      </p:sp>
      <p:sp>
        <p:nvSpPr>
          <p:cNvPr id="24" name="Text Placeholder 7">
            <a:extLst>
              <a:ext uri="{FF2B5EF4-FFF2-40B4-BE49-F238E27FC236}">
                <a16:creationId xmlns:a16="http://schemas.microsoft.com/office/drawing/2014/main" id="{934BD3B4-D644-2449-A94B-02668B5CF722}"/>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spcBef>
                <a:spcPts val="0"/>
              </a:spcBef>
              <a:buNone/>
              <a:defRPr sz="1600" b="0" i="0">
                <a:solidFill>
                  <a:schemeClr val="tx2"/>
                </a:solidFill>
                <a:latin typeface="Equip Extended Light" panose="02000503000000020004" pitchFamily="2" charset="77"/>
              </a:defRPr>
            </a:lvl1pPr>
          </a:lstStyle>
          <a:p>
            <a:pPr lvl="0"/>
            <a:r>
              <a:rPr lang="en-GB"/>
              <a:t>Edit subtitle</a:t>
            </a:r>
          </a:p>
        </p:txBody>
      </p:sp>
      <p:sp>
        <p:nvSpPr>
          <p:cNvPr id="25" name="Text Placeholder 7">
            <a:extLst>
              <a:ext uri="{FF2B5EF4-FFF2-40B4-BE49-F238E27FC236}">
                <a16:creationId xmlns:a16="http://schemas.microsoft.com/office/drawing/2014/main" id="{061B3521-4B87-42B0-885C-60F885313AA4}"/>
              </a:ext>
            </a:extLst>
          </p:cNvPr>
          <p:cNvSpPr>
            <a:spLocks noGrp="1"/>
          </p:cNvSpPr>
          <p:nvPr>
            <p:ph type="body" sz="quarter" idx="10" hasCustomPrompt="1"/>
          </p:nvPr>
        </p:nvSpPr>
        <p:spPr>
          <a:xfrm>
            <a:off x="626401" y="5876515"/>
            <a:ext cx="10862324" cy="498475"/>
          </a:xfrm>
        </p:spPr>
        <p:txBody>
          <a:bodyPr anchor="ctr">
            <a:noAutofit/>
          </a:bodyPr>
          <a:lstStyle>
            <a:lvl1pPr marL="0" indent="0">
              <a:spcBef>
                <a:spcPts val="0"/>
              </a:spcBef>
              <a:buNone/>
              <a:defRPr sz="1000" b="0" i="0">
                <a:solidFill>
                  <a:schemeClr val="bg2"/>
                </a:solidFill>
                <a:latin typeface="Equip Extended Light" panose="02000503000000020004" pitchFamily="2" charset="77"/>
              </a:defRPr>
            </a:lvl1pPr>
          </a:lstStyle>
          <a:p>
            <a:pPr lvl="0"/>
            <a:r>
              <a:rPr lang="en-GB"/>
              <a:t>Edit Footnote</a:t>
            </a:r>
          </a:p>
        </p:txBody>
      </p:sp>
    </p:spTree>
    <p:extLst>
      <p:ext uri="{BB962C8B-B14F-4D97-AF65-F5344CB8AC3E}">
        <p14:creationId xmlns:p14="http://schemas.microsoft.com/office/powerpoint/2010/main" val="370129725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7_4_Icons List">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966785" y="4065371"/>
            <a:ext cx="1980000" cy="288147"/>
          </a:xfrm>
          <a:prstGeom prst="rect">
            <a:avLst/>
          </a:prstGeom>
        </p:spPr>
        <p:txBody>
          <a:bodyPr wrap="square" tIns="72000" anchor="t">
            <a:spAutoFit/>
          </a:bodyPr>
          <a:lstStyle>
            <a:lvl1pPr marL="0" indent="0" algn="ctr">
              <a:lnSpc>
                <a:spcPct val="100000"/>
              </a:lnSpc>
              <a:spcBef>
                <a:spcPts val="0"/>
              </a:spcBef>
              <a:buNone/>
              <a:defRPr sz="1100" b="0" i="0">
                <a:solidFill>
                  <a:schemeClr val="tx2"/>
                </a:solidFill>
                <a:latin typeface="Equip Light" panose="02000503000000020004" pitchFamily="2" charset="77"/>
              </a:defRPr>
            </a:lvl1pPr>
          </a:lstStyle>
          <a:p>
            <a:pPr lvl="0"/>
            <a:r>
              <a:rPr lang="en-GB"/>
              <a:t>Edit  description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966787" y="3741371"/>
            <a:ext cx="1980000" cy="334313"/>
          </a:xfrm>
          <a:prstGeom prst="rect">
            <a:avLst/>
          </a:prstGeom>
        </p:spPr>
        <p:txBody>
          <a:bodyPr wrap="square" tIns="72000" anchor="t">
            <a:spAutoFit/>
          </a:bodyPr>
          <a:lstStyle>
            <a:lvl1pPr marL="0" indent="0" algn="ctr">
              <a:lnSpc>
                <a:spcPct val="100000"/>
              </a:lnSpc>
              <a:spcBef>
                <a:spcPts val="0"/>
              </a:spcBef>
              <a:buNone/>
              <a:defRPr sz="1400" b="1" i="0">
                <a:solidFill>
                  <a:schemeClr val="tx2"/>
                </a:solidFill>
                <a:latin typeface="Equip Extended" panose="02000503030000020004" pitchFamily="2" charset="77"/>
              </a:defRPr>
            </a:lvl1pPr>
          </a:lstStyle>
          <a:p>
            <a:pPr lvl="0"/>
            <a:r>
              <a:rPr lang="en-GB"/>
              <a:t>Edit title</a:t>
            </a:r>
          </a:p>
        </p:txBody>
      </p:sp>
      <p:sp>
        <p:nvSpPr>
          <p:cNvPr id="50" name="Text Placeholder 7">
            <a:extLst>
              <a:ext uri="{FF2B5EF4-FFF2-40B4-BE49-F238E27FC236}">
                <a16:creationId xmlns:a16="http://schemas.microsoft.com/office/drawing/2014/main" id="{57B9C421-650C-EC49-B411-E4D55A0DF93E}"/>
              </a:ext>
            </a:extLst>
          </p:cNvPr>
          <p:cNvSpPr>
            <a:spLocks noGrp="1"/>
          </p:cNvSpPr>
          <p:nvPr>
            <p:ph type="body" sz="quarter" idx="31" hasCustomPrompt="1"/>
          </p:nvPr>
        </p:nvSpPr>
        <p:spPr>
          <a:xfrm>
            <a:off x="3038297" y="4065371"/>
            <a:ext cx="1980000" cy="288147"/>
          </a:xfrm>
          <a:prstGeom prst="rect">
            <a:avLst/>
          </a:prstGeom>
        </p:spPr>
        <p:txBody>
          <a:bodyPr wrap="square" tIns="72000" anchor="t">
            <a:spAutoFit/>
          </a:bodyPr>
          <a:lstStyle>
            <a:lvl1pPr marL="0" indent="0" algn="ctr">
              <a:lnSpc>
                <a:spcPct val="100000"/>
              </a:lnSpc>
              <a:spcBef>
                <a:spcPts val="0"/>
              </a:spcBef>
              <a:buNone/>
              <a:defRPr sz="1100" b="0" i="0">
                <a:solidFill>
                  <a:schemeClr val="tx2"/>
                </a:solidFill>
                <a:latin typeface="Equip Light" panose="02000503000000020004" pitchFamily="2" charset="77"/>
              </a:defRPr>
            </a:lvl1pPr>
          </a:lstStyle>
          <a:p>
            <a:pPr lvl="0"/>
            <a:r>
              <a:rPr lang="en-GB"/>
              <a:t>Edit  description</a:t>
            </a:r>
          </a:p>
        </p:txBody>
      </p:sp>
      <p:sp>
        <p:nvSpPr>
          <p:cNvPr id="51" name="Text Placeholder 7">
            <a:extLst>
              <a:ext uri="{FF2B5EF4-FFF2-40B4-BE49-F238E27FC236}">
                <a16:creationId xmlns:a16="http://schemas.microsoft.com/office/drawing/2014/main" id="{ACF4ACF8-36CF-0F40-9D35-1445BB76D034}"/>
              </a:ext>
            </a:extLst>
          </p:cNvPr>
          <p:cNvSpPr>
            <a:spLocks noGrp="1"/>
          </p:cNvSpPr>
          <p:nvPr>
            <p:ph type="body" sz="quarter" idx="32" hasCustomPrompt="1"/>
          </p:nvPr>
        </p:nvSpPr>
        <p:spPr>
          <a:xfrm>
            <a:off x="3038297" y="3741371"/>
            <a:ext cx="1980000" cy="334313"/>
          </a:xfrm>
          <a:prstGeom prst="rect">
            <a:avLst/>
          </a:prstGeom>
        </p:spPr>
        <p:txBody>
          <a:bodyPr wrap="square" tIns="72000" anchor="t">
            <a:spAutoFit/>
          </a:bodyPr>
          <a:lstStyle>
            <a:lvl1pPr marL="0" indent="0" algn="ctr">
              <a:lnSpc>
                <a:spcPct val="100000"/>
              </a:lnSpc>
              <a:spcBef>
                <a:spcPts val="0"/>
              </a:spcBef>
              <a:buNone/>
              <a:defRPr sz="1400" b="1" i="0">
                <a:solidFill>
                  <a:schemeClr val="tx2"/>
                </a:solidFill>
                <a:latin typeface="Equip Extended" panose="02000503030000020004" pitchFamily="2" charset="77"/>
              </a:defRPr>
            </a:lvl1pPr>
          </a:lstStyle>
          <a:p>
            <a:pPr lvl="0"/>
            <a:r>
              <a:rPr lang="en-GB"/>
              <a:t>Edit title</a:t>
            </a:r>
          </a:p>
        </p:txBody>
      </p:sp>
      <p:sp>
        <p:nvSpPr>
          <p:cNvPr id="53" name="Text Placeholder 7">
            <a:extLst>
              <a:ext uri="{FF2B5EF4-FFF2-40B4-BE49-F238E27FC236}">
                <a16:creationId xmlns:a16="http://schemas.microsoft.com/office/drawing/2014/main" id="{AF139140-3AD7-A64F-8A10-6C49DDEF63F0}"/>
              </a:ext>
            </a:extLst>
          </p:cNvPr>
          <p:cNvSpPr>
            <a:spLocks noGrp="1"/>
          </p:cNvSpPr>
          <p:nvPr>
            <p:ph type="body" sz="quarter" idx="34" hasCustomPrompt="1"/>
          </p:nvPr>
        </p:nvSpPr>
        <p:spPr>
          <a:xfrm>
            <a:off x="5101095" y="4065371"/>
            <a:ext cx="1980000" cy="288147"/>
          </a:xfrm>
          <a:prstGeom prst="rect">
            <a:avLst/>
          </a:prstGeom>
        </p:spPr>
        <p:txBody>
          <a:bodyPr wrap="square" tIns="72000" anchor="t">
            <a:spAutoFit/>
          </a:bodyPr>
          <a:lstStyle>
            <a:lvl1pPr marL="0" indent="0" algn="ctr">
              <a:lnSpc>
                <a:spcPct val="100000"/>
              </a:lnSpc>
              <a:spcBef>
                <a:spcPts val="0"/>
              </a:spcBef>
              <a:buNone/>
              <a:defRPr sz="1100" b="0" i="0">
                <a:solidFill>
                  <a:schemeClr val="tx2"/>
                </a:solidFill>
                <a:latin typeface="Equip Light" panose="02000503000000020004" pitchFamily="2" charset="77"/>
              </a:defRPr>
            </a:lvl1pPr>
          </a:lstStyle>
          <a:p>
            <a:pPr lvl="0"/>
            <a:r>
              <a:rPr lang="en-GB"/>
              <a:t>Edit  description</a:t>
            </a:r>
          </a:p>
        </p:txBody>
      </p:sp>
      <p:sp>
        <p:nvSpPr>
          <p:cNvPr id="54" name="Text Placeholder 7">
            <a:extLst>
              <a:ext uri="{FF2B5EF4-FFF2-40B4-BE49-F238E27FC236}">
                <a16:creationId xmlns:a16="http://schemas.microsoft.com/office/drawing/2014/main" id="{5BA2427D-8278-344C-8D14-74032783FA2C}"/>
              </a:ext>
            </a:extLst>
          </p:cNvPr>
          <p:cNvSpPr>
            <a:spLocks noGrp="1"/>
          </p:cNvSpPr>
          <p:nvPr>
            <p:ph type="body" sz="quarter" idx="35" hasCustomPrompt="1"/>
          </p:nvPr>
        </p:nvSpPr>
        <p:spPr>
          <a:xfrm>
            <a:off x="5101095" y="3741371"/>
            <a:ext cx="1980000" cy="334313"/>
          </a:xfrm>
          <a:prstGeom prst="rect">
            <a:avLst/>
          </a:prstGeom>
        </p:spPr>
        <p:txBody>
          <a:bodyPr wrap="square" tIns="72000" anchor="t">
            <a:spAutoFit/>
          </a:bodyPr>
          <a:lstStyle>
            <a:lvl1pPr marL="0" indent="0" algn="ctr">
              <a:lnSpc>
                <a:spcPct val="100000"/>
              </a:lnSpc>
              <a:spcBef>
                <a:spcPts val="0"/>
              </a:spcBef>
              <a:buNone/>
              <a:defRPr sz="1400" b="1" i="0">
                <a:solidFill>
                  <a:schemeClr val="tx2"/>
                </a:solidFill>
                <a:latin typeface="Equip Extended" panose="02000503030000020004" pitchFamily="2" charset="77"/>
              </a:defRPr>
            </a:lvl1pPr>
          </a:lstStyle>
          <a:p>
            <a:pPr lvl="0"/>
            <a:r>
              <a:rPr lang="en-GB"/>
              <a:t>Edit title</a:t>
            </a:r>
          </a:p>
        </p:txBody>
      </p:sp>
      <p:sp>
        <p:nvSpPr>
          <p:cNvPr id="55" name="Text Placeholder 7">
            <a:extLst>
              <a:ext uri="{FF2B5EF4-FFF2-40B4-BE49-F238E27FC236}">
                <a16:creationId xmlns:a16="http://schemas.microsoft.com/office/drawing/2014/main" id="{369524A2-DBBD-DC45-A829-5A08B11CA0D0}"/>
              </a:ext>
            </a:extLst>
          </p:cNvPr>
          <p:cNvSpPr>
            <a:spLocks noGrp="1"/>
          </p:cNvSpPr>
          <p:nvPr>
            <p:ph type="body" sz="quarter" idx="36" hasCustomPrompt="1"/>
          </p:nvPr>
        </p:nvSpPr>
        <p:spPr>
          <a:xfrm>
            <a:off x="7172602" y="4065371"/>
            <a:ext cx="1980000" cy="288147"/>
          </a:xfrm>
          <a:prstGeom prst="rect">
            <a:avLst/>
          </a:prstGeom>
        </p:spPr>
        <p:txBody>
          <a:bodyPr wrap="square" tIns="72000" anchor="t">
            <a:spAutoFit/>
          </a:bodyPr>
          <a:lstStyle>
            <a:lvl1pPr marL="0" indent="0" algn="ctr">
              <a:lnSpc>
                <a:spcPct val="100000"/>
              </a:lnSpc>
              <a:spcBef>
                <a:spcPts val="0"/>
              </a:spcBef>
              <a:buNone/>
              <a:defRPr sz="1100" b="0" i="0">
                <a:solidFill>
                  <a:schemeClr val="tx2"/>
                </a:solidFill>
                <a:latin typeface="Equip Light" panose="02000503000000020004" pitchFamily="2" charset="77"/>
              </a:defRPr>
            </a:lvl1pPr>
          </a:lstStyle>
          <a:p>
            <a:pPr lvl="0"/>
            <a:r>
              <a:rPr lang="en-GB"/>
              <a:t>Edit  description</a:t>
            </a:r>
          </a:p>
        </p:txBody>
      </p:sp>
      <p:sp>
        <p:nvSpPr>
          <p:cNvPr id="56" name="Text Placeholder 7">
            <a:extLst>
              <a:ext uri="{FF2B5EF4-FFF2-40B4-BE49-F238E27FC236}">
                <a16:creationId xmlns:a16="http://schemas.microsoft.com/office/drawing/2014/main" id="{97E9E8E8-1F1F-BC43-BE69-31D84DB07E47}"/>
              </a:ext>
            </a:extLst>
          </p:cNvPr>
          <p:cNvSpPr>
            <a:spLocks noGrp="1"/>
          </p:cNvSpPr>
          <p:nvPr>
            <p:ph type="body" sz="quarter" idx="37" hasCustomPrompt="1"/>
          </p:nvPr>
        </p:nvSpPr>
        <p:spPr>
          <a:xfrm>
            <a:off x="7172602" y="3741371"/>
            <a:ext cx="1980000" cy="334313"/>
          </a:xfrm>
          <a:prstGeom prst="rect">
            <a:avLst/>
          </a:prstGeom>
        </p:spPr>
        <p:txBody>
          <a:bodyPr wrap="square" tIns="72000" anchor="t">
            <a:spAutoFit/>
          </a:bodyPr>
          <a:lstStyle>
            <a:lvl1pPr marL="0" indent="0" algn="ctr">
              <a:lnSpc>
                <a:spcPct val="100000"/>
              </a:lnSpc>
              <a:spcBef>
                <a:spcPts val="0"/>
              </a:spcBef>
              <a:buNone/>
              <a:defRPr sz="1400" b="1" i="0">
                <a:solidFill>
                  <a:schemeClr val="tx2"/>
                </a:solidFill>
                <a:latin typeface="Equip Extended" panose="02000503030000020004" pitchFamily="2" charset="77"/>
              </a:defRPr>
            </a:lvl1pPr>
          </a:lstStyle>
          <a:p>
            <a:pPr lvl="0"/>
            <a:r>
              <a:rPr lang="en-GB"/>
              <a:t>Edit title</a:t>
            </a:r>
          </a:p>
        </p:txBody>
      </p:sp>
      <p:sp>
        <p:nvSpPr>
          <p:cNvPr id="57" name="Text Placeholder 7">
            <a:extLst>
              <a:ext uri="{FF2B5EF4-FFF2-40B4-BE49-F238E27FC236}">
                <a16:creationId xmlns:a16="http://schemas.microsoft.com/office/drawing/2014/main" id="{3E4063F9-D070-FF4E-9F42-EB6A97C878E2}"/>
              </a:ext>
            </a:extLst>
          </p:cNvPr>
          <p:cNvSpPr>
            <a:spLocks noGrp="1"/>
          </p:cNvSpPr>
          <p:nvPr>
            <p:ph type="body" sz="quarter" idx="38" hasCustomPrompt="1"/>
          </p:nvPr>
        </p:nvSpPr>
        <p:spPr>
          <a:xfrm>
            <a:off x="9226694" y="4065371"/>
            <a:ext cx="1980000" cy="288147"/>
          </a:xfrm>
          <a:prstGeom prst="rect">
            <a:avLst/>
          </a:prstGeom>
        </p:spPr>
        <p:txBody>
          <a:bodyPr wrap="square" tIns="72000" anchor="t">
            <a:spAutoFit/>
          </a:bodyPr>
          <a:lstStyle>
            <a:lvl1pPr marL="0" indent="0" algn="ctr">
              <a:lnSpc>
                <a:spcPct val="100000"/>
              </a:lnSpc>
              <a:spcBef>
                <a:spcPts val="0"/>
              </a:spcBef>
              <a:buNone/>
              <a:defRPr sz="1100" b="0" i="0">
                <a:solidFill>
                  <a:schemeClr val="tx2"/>
                </a:solidFill>
                <a:latin typeface="Equip Light" panose="02000503000000020004" pitchFamily="2" charset="77"/>
              </a:defRPr>
            </a:lvl1pPr>
          </a:lstStyle>
          <a:p>
            <a:pPr lvl="0"/>
            <a:r>
              <a:rPr lang="en-GB"/>
              <a:t>Edit  description</a:t>
            </a:r>
          </a:p>
        </p:txBody>
      </p:sp>
      <p:sp>
        <p:nvSpPr>
          <p:cNvPr id="58" name="Text Placeholder 7">
            <a:extLst>
              <a:ext uri="{FF2B5EF4-FFF2-40B4-BE49-F238E27FC236}">
                <a16:creationId xmlns:a16="http://schemas.microsoft.com/office/drawing/2014/main" id="{D2899312-03FA-894C-BBC4-808F53A54641}"/>
              </a:ext>
            </a:extLst>
          </p:cNvPr>
          <p:cNvSpPr>
            <a:spLocks noGrp="1"/>
          </p:cNvSpPr>
          <p:nvPr>
            <p:ph type="body" sz="quarter" idx="39" hasCustomPrompt="1"/>
          </p:nvPr>
        </p:nvSpPr>
        <p:spPr>
          <a:xfrm>
            <a:off x="9226694" y="3741371"/>
            <a:ext cx="1980000" cy="334313"/>
          </a:xfrm>
          <a:prstGeom prst="rect">
            <a:avLst/>
          </a:prstGeom>
        </p:spPr>
        <p:txBody>
          <a:bodyPr wrap="square" tIns="72000" anchor="t">
            <a:spAutoFit/>
          </a:bodyPr>
          <a:lstStyle>
            <a:lvl1pPr marL="0" indent="0" algn="ctr">
              <a:lnSpc>
                <a:spcPct val="100000"/>
              </a:lnSpc>
              <a:spcBef>
                <a:spcPts val="0"/>
              </a:spcBef>
              <a:buNone/>
              <a:defRPr sz="1400" b="1" i="0">
                <a:solidFill>
                  <a:schemeClr val="tx2"/>
                </a:solidFill>
                <a:latin typeface="Equip Extended" panose="02000503030000020004" pitchFamily="2" charset="77"/>
              </a:defRPr>
            </a:lvl1pPr>
          </a:lstStyle>
          <a:p>
            <a:pPr lvl="0"/>
            <a:r>
              <a:rPr lang="en-GB"/>
              <a:t>Edit title</a:t>
            </a:r>
          </a:p>
        </p:txBody>
      </p:sp>
      <p:sp>
        <p:nvSpPr>
          <p:cNvPr id="23" name="Title 1">
            <a:extLst>
              <a:ext uri="{FF2B5EF4-FFF2-40B4-BE49-F238E27FC236}">
                <a16:creationId xmlns:a16="http://schemas.microsoft.com/office/drawing/2014/main" id="{2F5E337E-5363-444E-B64C-151EE01A0A1C}"/>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spcBef>
                <a:spcPts val="0"/>
              </a:spcBef>
              <a:defRPr sz="2400" b="1" i="0">
                <a:solidFill>
                  <a:schemeClr val="tx2"/>
                </a:solidFill>
                <a:latin typeface="Equip Extended" panose="02000503030000020004" pitchFamily="2" charset="77"/>
              </a:defRPr>
            </a:lvl1pPr>
          </a:lstStyle>
          <a:p>
            <a:r>
              <a:rPr lang="en-GB"/>
              <a:t>Edit title</a:t>
            </a:r>
            <a:endParaRPr lang="en-PT"/>
          </a:p>
        </p:txBody>
      </p:sp>
      <p:sp>
        <p:nvSpPr>
          <p:cNvPr id="24" name="Text Placeholder 7">
            <a:extLst>
              <a:ext uri="{FF2B5EF4-FFF2-40B4-BE49-F238E27FC236}">
                <a16:creationId xmlns:a16="http://schemas.microsoft.com/office/drawing/2014/main" id="{934BD3B4-D644-2449-A94B-02668B5CF722}"/>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spcBef>
                <a:spcPts val="0"/>
              </a:spcBef>
              <a:buNone/>
              <a:defRPr sz="1600" b="0" i="0">
                <a:solidFill>
                  <a:schemeClr val="tx2"/>
                </a:solidFill>
                <a:latin typeface="Equip Extended Light" panose="02000503000000020004" pitchFamily="2" charset="77"/>
              </a:defRPr>
            </a:lvl1pPr>
          </a:lstStyle>
          <a:p>
            <a:pPr lvl="0"/>
            <a:r>
              <a:rPr lang="en-GB"/>
              <a:t>Edit subtitle</a:t>
            </a:r>
          </a:p>
        </p:txBody>
      </p:sp>
      <p:sp>
        <p:nvSpPr>
          <p:cNvPr id="25" name="Image">
            <a:extLst>
              <a:ext uri="{FF2B5EF4-FFF2-40B4-BE49-F238E27FC236}">
                <a16:creationId xmlns:a16="http://schemas.microsoft.com/office/drawing/2014/main" id="{8885F84D-62B4-8846-B8B0-CD7961234D2D}"/>
              </a:ext>
            </a:extLst>
          </p:cNvPr>
          <p:cNvSpPr>
            <a:spLocks noGrp="1" noChangeAspect="1"/>
          </p:cNvSpPr>
          <p:nvPr>
            <p:ph type="pic" sz="quarter" idx="30"/>
          </p:nvPr>
        </p:nvSpPr>
        <p:spPr>
          <a:xfrm>
            <a:off x="1195198" y="2034971"/>
            <a:ext cx="1544400" cy="1544400"/>
          </a:xfrm>
          <a:prstGeom prst="rect">
            <a:avLst/>
          </a:prstGeom>
          <a:effectLst>
            <a:softEdge rad="0"/>
          </a:effectLst>
        </p:spPr>
        <p:txBody>
          <a:bodyPr lIns="91439" tIns="45719" rIns="91439" bIns="45719">
            <a:noAutofit/>
          </a:bodyPr>
          <a:lstStyle>
            <a:lvl1pPr marL="0" indent="0">
              <a:spcBef>
                <a:spcPts val="0"/>
              </a:spcBef>
              <a:buNone/>
              <a:defRPr>
                <a:noFill/>
              </a:defRPr>
            </a:lvl1pPr>
          </a:lstStyle>
          <a:p>
            <a:r>
              <a:rPr lang="en-US"/>
              <a:t>Click icon to add picture</a:t>
            </a:r>
            <a:endParaRPr/>
          </a:p>
        </p:txBody>
      </p:sp>
      <p:sp>
        <p:nvSpPr>
          <p:cNvPr id="26" name="Image">
            <a:extLst>
              <a:ext uri="{FF2B5EF4-FFF2-40B4-BE49-F238E27FC236}">
                <a16:creationId xmlns:a16="http://schemas.microsoft.com/office/drawing/2014/main" id="{6F545324-6895-6D47-A2F2-AFBFD0FF481B}"/>
              </a:ext>
            </a:extLst>
          </p:cNvPr>
          <p:cNvSpPr>
            <a:spLocks noGrp="1" noChangeAspect="1"/>
          </p:cNvSpPr>
          <p:nvPr>
            <p:ph type="pic" sz="quarter" idx="33"/>
          </p:nvPr>
        </p:nvSpPr>
        <p:spPr>
          <a:xfrm>
            <a:off x="3258000" y="2034971"/>
            <a:ext cx="1544400" cy="1544400"/>
          </a:xfrm>
          <a:prstGeom prst="rect">
            <a:avLst/>
          </a:prstGeom>
          <a:effectLst>
            <a:softEdge rad="0"/>
          </a:effectLst>
        </p:spPr>
        <p:txBody>
          <a:bodyPr lIns="91439" tIns="45719" rIns="91439" bIns="45719">
            <a:noAutofit/>
          </a:bodyPr>
          <a:lstStyle>
            <a:lvl1pPr marL="0" indent="0">
              <a:spcBef>
                <a:spcPts val="0"/>
              </a:spcBef>
              <a:buNone/>
              <a:defRPr>
                <a:noFill/>
              </a:defRPr>
            </a:lvl1pPr>
          </a:lstStyle>
          <a:p>
            <a:r>
              <a:rPr lang="en-US"/>
              <a:t>Click icon to add picture</a:t>
            </a:r>
            <a:endParaRPr/>
          </a:p>
        </p:txBody>
      </p:sp>
      <p:sp>
        <p:nvSpPr>
          <p:cNvPr id="27" name="Image">
            <a:extLst>
              <a:ext uri="{FF2B5EF4-FFF2-40B4-BE49-F238E27FC236}">
                <a16:creationId xmlns:a16="http://schemas.microsoft.com/office/drawing/2014/main" id="{64E66F48-CB29-B74E-8F70-D9D88A0B3F0F}"/>
              </a:ext>
            </a:extLst>
          </p:cNvPr>
          <p:cNvSpPr>
            <a:spLocks noGrp="1" noChangeAspect="1"/>
          </p:cNvSpPr>
          <p:nvPr>
            <p:ph type="pic" sz="quarter" idx="40"/>
          </p:nvPr>
        </p:nvSpPr>
        <p:spPr>
          <a:xfrm>
            <a:off x="5320800" y="2034971"/>
            <a:ext cx="1544400" cy="1544400"/>
          </a:xfrm>
          <a:prstGeom prst="rect">
            <a:avLst/>
          </a:prstGeom>
          <a:effectLst>
            <a:softEdge rad="0"/>
          </a:effectLst>
        </p:spPr>
        <p:txBody>
          <a:bodyPr lIns="91439" tIns="45719" rIns="91439" bIns="45719">
            <a:noAutofit/>
          </a:bodyPr>
          <a:lstStyle>
            <a:lvl1pPr marL="0" indent="0">
              <a:spcBef>
                <a:spcPts val="0"/>
              </a:spcBef>
              <a:buNone/>
              <a:defRPr>
                <a:noFill/>
              </a:defRPr>
            </a:lvl1pPr>
          </a:lstStyle>
          <a:p>
            <a:r>
              <a:rPr lang="en-US"/>
              <a:t>Click icon to add picture</a:t>
            </a:r>
            <a:endParaRPr/>
          </a:p>
        </p:txBody>
      </p:sp>
      <p:sp>
        <p:nvSpPr>
          <p:cNvPr id="28" name="Image">
            <a:extLst>
              <a:ext uri="{FF2B5EF4-FFF2-40B4-BE49-F238E27FC236}">
                <a16:creationId xmlns:a16="http://schemas.microsoft.com/office/drawing/2014/main" id="{1312175E-B6B6-7B41-B4A2-52A0E65EA5C7}"/>
              </a:ext>
            </a:extLst>
          </p:cNvPr>
          <p:cNvSpPr>
            <a:spLocks noGrp="1" noChangeAspect="1"/>
          </p:cNvSpPr>
          <p:nvPr>
            <p:ph type="pic" sz="quarter" idx="41"/>
          </p:nvPr>
        </p:nvSpPr>
        <p:spPr>
          <a:xfrm>
            <a:off x="7383600" y="2034971"/>
            <a:ext cx="1544400" cy="1544400"/>
          </a:xfrm>
          <a:prstGeom prst="rect">
            <a:avLst/>
          </a:prstGeom>
          <a:effectLst>
            <a:softEdge rad="0"/>
          </a:effectLst>
        </p:spPr>
        <p:txBody>
          <a:bodyPr lIns="91439" tIns="45719" rIns="91439" bIns="45719">
            <a:noAutofit/>
          </a:bodyPr>
          <a:lstStyle>
            <a:lvl1pPr marL="0" indent="0">
              <a:spcBef>
                <a:spcPts val="0"/>
              </a:spcBef>
              <a:buNone/>
              <a:defRPr>
                <a:noFill/>
              </a:defRPr>
            </a:lvl1pPr>
          </a:lstStyle>
          <a:p>
            <a:r>
              <a:rPr lang="en-US"/>
              <a:t>Click icon to add picture</a:t>
            </a:r>
            <a:endParaRPr/>
          </a:p>
        </p:txBody>
      </p:sp>
      <p:sp>
        <p:nvSpPr>
          <p:cNvPr id="29" name="Image">
            <a:extLst>
              <a:ext uri="{FF2B5EF4-FFF2-40B4-BE49-F238E27FC236}">
                <a16:creationId xmlns:a16="http://schemas.microsoft.com/office/drawing/2014/main" id="{E7C79046-3318-0F45-83B3-D00B008E7583}"/>
              </a:ext>
            </a:extLst>
          </p:cNvPr>
          <p:cNvSpPr>
            <a:spLocks noGrp="1" noChangeAspect="1"/>
          </p:cNvSpPr>
          <p:nvPr>
            <p:ph type="pic" sz="quarter" idx="42"/>
          </p:nvPr>
        </p:nvSpPr>
        <p:spPr>
          <a:xfrm>
            <a:off x="9446400" y="2034971"/>
            <a:ext cx="1544400" cy="1544400"/>
          </a:xfrm>
          <a:prstGeom prst="rect">
            <a:avLst/>
          </a:prstGeom>
          <a:effectLst>
            <a:softEdge rad="0"/>
          </a:effectLst>
        </p:spPr>
        <p:txBody>
          <a:bodyPr lIns="91439" tIns="45719" rIns="91439" bIns="45719">
            <a:noAutofit/>
          </a:bodyPr>
          <a:lstStyle>
            <a:lvl1pPr marL="0" indent="0">
              <a:spcBef>
                <a:spcPts val="0"/>
              </a:spcBef>
              <a:buNone/>
              <a:defRPr>
                <a:noFill/>
              </a:defRPr>
            </a:lvl1pPr>
          </a:lstStyle>
          <a:p>
            <a:r>
              <a:rPr lang="en-US"/>
              <a:t>Click icon to add picture</a:t>
            </a:r>
            <a:endParaRPr/>
          </a:p>
        </p:txBody>
      </p:sp>
      <p:sp>
        <p:nvSpPr>
          <p:cNvPr id="30" name="Text Placeholder 7">
            <a:extLst>
              <a:ext uri="{FF2B5EF4-FFF2-40B4-BE49-F238E27FC236}">
                <a16:creationId xmlns:a16="http://schemas.microsoft.com/office/drawing/2014/main" id="{14FF265B-EDF5-4DB4-933C-66A52B93E74E}"/>
              </a:ext>
            </a:extLst>
          </p:cNvPr>
          <p:cNvSpPr>
            <a:spLocks noGrp="1"/>
          </p:cNvSpPr>
          <p:nvPr>
            <p:ph type="body" sz="quarter" idx="10" hasCustomPrompt="1"/>
          </p:nvPr>
        </p:nvSpPr>
        <p:spPr>
          <a:xfrm>
            <a:off x="626401" y="5876515"/>
            <a:ext cx="10862324" cy="498475"/>
          </a:xfrm>
        </p:spPr>
        <p:txBody>
          <a:bodyPr anchor="ctr">
            <a:noAutofit/>
          </a:bodyPr>
          <a:lstStyle>
            <a:lvl1pPr marL="0" indent="0">
              <a:spcBef>
                <a:spcPts val="0"/>
              </a:spcBef>
              <a:buNone/>
              <a:defRPr sz="1000" b="0" i="0">
                <a:solidFill>
                  <a:schemeClr val="bg2"/>
                </a:solidFill>
                <a:latin typeface="Equip Extended Light" panose="02000503000000020004" pitchFamily="2" charset="77"/>
              </a:defRPr>
            </a:lvl1pPr>
          </a:lstStyle>
          <a:p>
            <a:pPr lvl="0"/>
            <a:r>
              <a:rPr lang="en-GB"/>
              <a:t>Edit Footnote</a:t>
            </a:r>
          </a:p>
        </p:txBody>
      </p:sp>
    </p:spTree>
    <p:extLst>
      <p:ext uri="{BB962C8B-B14F-4D97-AF65-F5344CB8AC3E}">
        <p14:creationId xmlns:p14="http://schemas.microsoft.com/office/powerpoint/2010/main" val="399776263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8_1_Info Grid 6 Photo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3" name="Picture Placeholder 2">
            <a:extLst>
              <a:ext uri="{FF2B5EF4-FFF2-40B4-BE49-F238E27FC236}">
                <a16:creationId xmlns:a16="http://schemas.microsoft.com/office/drawing/2014/main" id="{FD3A5CC7-D75C-D440-A8AD-DE20599ED69B}"/>
              </a:ext>
            </a:extLst>
          </p:cNvPr>
          <p:cNvSpPr>
            <a:spLocks noGrp="1"/>
          </p:cNvSpPr>
          <p:nvPr>
            <p:ph type="pic" sz="quarter" idx="11"/>
          </p:nvPr>
        </p:nvSpPr>
        <p:spPr>
          <a:xfrm>
            <a:off x="1079998" y="1602250"/>
            <a:ext cx="2959200" cy="720000"/>
          </a:xfrm>
          <a:solidFill>
            <a:srgbClr val="EFF1F5"/>
          </a:solidFill>
        </p:spPr>
        <p:txBody>
          <a:bodyPr/>
          <a:lstStyle>
            <a:lvl1pPr marL="0" indent="0">
              <a:spcBef>
                <a:spcPts val="0"/>
              </a:spcBef>
              <a:buNone/>
              <a:defRPr>
                <a:noFill/>
              </a:defRPr>
            </a:lvl1pPr>
          </a:lstStyle>
          <a:p>
            <a:r>
              <a:rPr lang="en-US"/>
              <a:t>Click icon to add picture</a:t>
            </a:r>
            <a:endParaRPr lang="en-PT"/>
          </a:p>
        </p:txBody>
      </p:sp>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079998" y="2808342"/>
            <a:ext cx="2959200" cy="303536"/>
          </a:xfrm>
          <a:prstGeom prst="rect">
            <a:avLst/>
          </a:prstGeom>
        </p:spPr>
        <p:txBody>
          <a:bodyPr lIns="0" tIns="72000" rIns="0" anchor="t">
            <a:spAutoFit/>
          </a:bodyPr>
          <a:lstStyle>
            <a:lvl1pPr marL="0" indent="0">
              <a:lnSpc>
                <a:spcPct val="100000"/>
              </a:lnSpc>
              <a:spcBef>
                <a:spcPts val="0"/>
              </a:spcBef>
              <a:buNone/>
              <a:defRPr sz="1200" b="0" i="0">
                <a:solidFill>
                  <a:schemeClr val="tx2"/>
                </a:solidFill>
                <a:latin typeface="Equip Light" panose="02000503000000020004" pitchFamily="2" charset="77"/>
              </a:defRPr>
            </a:lvl1pPr>
          </a:lstStyle>
          <a:p>
            <a:pPr lvl="0"/>
            <a:r>
              <a:rPr lang="en-GB"/>
              <a:t>Edit  Description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080000" y="2484250"/>
            <a:ext cx="2959200" cy="318924"/>
          </a:xfrm>
          <a:prstGeom prst="rect">
            <a:avLst/>
          </a:prstGeom>
        </p:spPr>
        <p:txBody>
          <a:bodyPr lIns="0" tIns="72000" rIns="0" anchor="t">
            <a:spAutoFit/>
          </a:bodyPr>
          <a:lstStyle>
            <a:lvl1pPr marL="0" indent="0">
              <a:lnSpc>
                <a:spcPct val="100000"/>
              </a:lnSpc>
              <a:spcBef>
                <a:spcPts val="0"/>
              </a:spcBef>
              <a:buNone/>
              <a:defRPr sz="1300" b="1" i="0">
                <a:solidFill>
                  <a:schemeClr val="tx2"/>
                </a:solidFill>
                <a:latin typeface="Equip Extended" panose="02000503030000020004" pitchFamily="2" charset="77"/>
              </a:defRPr>
            </a:lvl1pPr>
          </a:lstStyle>
          <a:p>
            <a:pPr lvl="0"/>
            <a:r>
              <a:rPr lang="en-GB"/>
              <a:t>Edit title</a:t>
            </a:r>
          </a:p>
        </p:txBody>
      </p:sp>
      <p:sp>
        <p:nvSpPr>
          <p:cNvPr id="29" name="Picture Placeholder 2">
            <a:extLst>
              <a:ext uri="{FF2B5EF4-FFF2-40B4-BE49-F238E27FC236}">
                <a16:creationId xmlns:a16="http://schemas.microsoft.com/office/drawing/2014/main" id="{C815F6FA-FA4A-0D48-B250-FA15B10B2BAF}"/>
              </a:ext>
            </a:extLst>
          </p:cNvPr>
          <p:cNvSpPr>
            <a:spLocks noGrp="1"/>
          </p:cNvSpPr>
          <p:nvPr>
            <p:ph type="pic" sz="quarter" idx="14"/>
          </p:nvPr>
        </p:nvSpPr>
        <p:spPr>
          <a:xfrm>
            <a:off x="1079996" y="3577257"/>
            <a:ext cx="2959200" cy="720000"/>
          </a:xfrm>
          <a:solidFill>
            <a:srgbClr val="EFF1F5"/>
          </a:solidFill>
        </p:spPr>
        <p:txBody>
          <a:bodyPr/>
          <a:lstStyle>
            <a:lvl1pPr marL="0" indent="0">
              <a:spcBef>
                <a:spcPts val="0"/>
              </a:spcBef>
              <a:buNone/>
              <a:defRPr>
                <a:noFill/>
              </a:defRPr>
            </a:lvl1pPr>
          </a:lstStyle>
          <a:p>
            <a:r>
              <a:rPr lang="en-US"/>
              <a:t>Click icon to add picture</a:t>
            </a:r>
            <a:endParaRPr lang="en-PT"/>
          </a:p>
        </p:txBody>
      </p:sp>
      <p:sp>
        <p:nvSpPr>
          <p:cNvPr id="30" name="Text Placeholder 7">
            <a:extLst>
              <a:ext uri="{FF2B5EF4-FFF2-40B4-BE49-F238E27FC236}">
                <a16:creationId xmlns:a16="http://schemas.microsoft.com/office/drawing/2014/main" id="{31AD72F1-2D57-A849-B179-ED5ECC5D261E}"/>
              </a:ext>
            </a:extLst>
          </p:cNvPr>
          <p:cNvSpPr>
            <a:spLocks noGrp="1"/>
          </p:cNvSpPr>
          <p:nvPr>
            <p:ph type="body" sz="quarter" idx="15" hasCustomPrompt="1"/>
          </p:nvPr>
        </p:nvSpPr>
        <p:spPr>
          <a:xfrm>
            <a:off x="1079996" y="4783350"/>
            <a:ext cx="2959200" cy="303536"/>
          </a:xfrm>
          <a:prstGeom prst="rect">
            <a:avLst/>
          </a:prstGeom>
        </p:spPr>
        <p:txBody>
          <a:bodyPr lIns="0" tIns="72000" rIns="0" anchor="t">
            <a:spAutoFit/>
          </a:bodyPr>
          <a:lstStyle>
            <a:lvl1pPr marL="0" indent="0">
              <a:lnSpc>
                <a:spcPct val="100000"/>
              </a:lnSpc>
              <a:spcBef>
                <a:spcPts val="0"/>
              </a:spcBef>
              <a:buNone/>
              <a:defRPr sz="1200" b="0" i="0">
                <a:solidFill>
                  <a:schemeClr val="tx2"/>
                </a:solidFill>
                <a:latin typeface="Equip Light" panose="02000503000000020004" pitchFamily="2" charset="77"/>
              </a:defRPr>
            </a:lvl1pPr>
          </a:lstStyle>
          <a:p>
            <a:pPr lvl="0"/>
            <a:r>
              <a:rPr lang="en-GB"/>
              <a:t>Edit  Description</a:t>
            </a:r>
          </a:p>
        </p:txBody>
      </p:sp>
      <p:sp>
        <p:nvSpPr>
          <p:cNvPr id="31" name="Text Placeholder 7">
            <a:extLst>
              <a:ext uri="{FF2B5EF4-FFF2-40B4-BE49-F238E27FC236}">
                <a16:creationId xmlns:a16="http://schemas.microsoft.com/office/drawing/2014/main" id="{52BD842F-676B-D54A-8CB2-A21AF7ECD226}"/>
              </a:ext>
            </a:extLst>
          </p:cNvPr>
          <p:cNvSpPr>
            <a:spLocks noGrp="1"/>
          </p:cNvSpPr>
          <p:nvPr>
            <p:ph type="body" sz="quarter" idx="16" hasCustomPrompt="1"/>
          </p:nvPr>
        </p:nvSpPr>
        <p:spPr>
          <a:xfrm>
            <a:off x="1079998" y="4459257"/>
            <a:ext cx="2959200" cy="318924"/>
          </a:xfrm>
          <a:prstGeom prst="rect">
            <a:avLst/>
          </a:prstGeom>
        </p:spPr>
        <p:txBody>
          <a:bodyPr lIns="0" tIns="72000" rIns="0" anchor="t">
            <a:spAutoFit/>
          </a:bodyPr>
          <a:lstStyle>
            <a:lvl1pPr marL="0" indent="0">
              <a:lnSpc>
                <a:spcPct val="100000"/>
              </a:lnSpc>
              <a:spcBef>
                <a:spcPts val="0"/>
              </a:spcBef>
              <a:buNone/>
              <a:defRPr sz="1300" b="1" i="0">
                <a:solidFill>
                  <a:schemeClr val="tx2"/>
                </a:solidFill>
                <a:latin typeface="Equip Extended" panose="02000503030000020004" pitchFamily="2" charset="77"/>
              </a:defRPr>
            </a:lvl1pPr>
          </a:lstStyle>
          <a:p>
            <a:pPr lvl="0"/>
            <a:r>
              <a:rPr lang="en-GB"/>
              <a:t>Edit title</a:t>
            </a:r>
          </a:p>
        </p:txBody>
      </p:sp>
      <p:sp>
        <p:nvSpPr>
          <p:cNvPr id="32" name="Picture Placeholder 2">
            <a:extLst>
              <a:ext uri="{FF2B5EF4-FFF2-40B4-BE49-F238E27FC236}">
                <a16:creationId xmlns:a16="http://schemas.microsoft.com/office/drawing/2014/main" id="{862049ED-9F44-F547-B1DA-65C3ADFDD8CC}"/>
              </a:ext>
            </a:extLst>
          </p:cNvPr>
          <p:cNvSpPr>
            <a:spLocks noGrp="1"/>
          </p:cNvSpPr>
          <p:nvPr>
            <p:ph type="pic" sz="quarter" idx="17"/>
          </p:nvPr>
        </p:nvSpPr>
        <p:spPr>
          <a:xfrm>
            <a:off x="4615200" y="1601686"/>
            <a:ext cx="2959200" cy="720000"/>
          </a:xfrm>
          <a:solidFill>
            <a:srgbClr val="EFF1F5"/>
          </a:solidFill>
        </p:spPr>
        <p:txBody>
          <a:bodyPr/>
          <a:lstStyle>
            <a:lvl1pPr marL="0" indent="0">
              <a:spcBef>
                <a:spcPts val="0"/>
              </a:spcBef>
              <a:buNone/>
              <a:defRPr>
                <a:noFill/>
              </a:defRPr>
            </a:lvl1pPr>
          </a:lstStyle>
          <a:p>
            <a:r>
              <a:rPr lang="en-US"/>
              <a:t>Click icon to add picture</a:t>
            </a:r>
            <a:endParaRPr lang="en-PT"/>
          </a:p>
        </p:txBody>
      </p:sp>
      <p:sp>
        <p:nvSpPr>
          <p:cNvPr id="33" name="Text Placeholder 7">
            <a:extLst>
              <a:ext uri="{FF2B5EF4-FFF2-40B4-BE49-F238E27FC236}">
                <a16:creationId xmlns:a16="http://schemas.microsoft.com/office/drawing/2014/main" id="{A3808C06-B826-5343-B051-30B66A008202}"/>
              </a:ext>
            </a:extLst>
          </p:cNvPr>
          <p:cNvSpPr>
            <a:spLocks noGrp="1"/>
          </p:cNvSpPr>
          <p:nvPr>
            <p:ph type="body" sz="quarter" idx="18" hasCustomPrompt="1"/>
          </p:nvPr>
        </p:nvSpPr>
        <p:spPr>
          <a:xfrm>
            <a:off x="4615200" y="2807778"/>
            <a:ext cx="2959200" cy="303536"/>
          </a:xfrm>
          <a:prstGeom prst="rect">
            <a:avLst/>
          </a:prstGeom>
        </p:spPr>
        <p:txBody>
          <a:bodyPr lIns="0" tIns="72000" rIns="0" anchor="t">
            <a:spAutoFit/>
          </a:bodyPr>
          <a:lstStyle>
            <a:lvl1pPr marL="0" indent="0">
              <a:lnSpc>
                <a:spcPct val="100000"/>
              </a:lnSpc>
              <a:spcBef>
                <a:spcPts val="0"/>
              </a:spcBef>
              <a:buNone/>
              <a:defRPr sz="1200" b="0" i="0">
                <a:solidFill>
                  <a:schemeClr val="tx2"/>
                </a:solidFill>
                <a:latin typeface="Equip Light" panose="02000503000000020004" pitchFamily="2" charset="77"/>
              </a:defRPr>
            </a:lvl1pPr>
          </a:lstStyle>
          <a:p>
            <a:pPr lvl="0"/>
            <a:r>
              <a:rPr lang="en-GB"/>
              <a:t>Edit  Description</a:t>
            </a:r>
          </a:p>
        </p:txBody>
      </p:sp>
      <p:sp>
        <p:nvSpPr>
          <p:cNvPr id="34" name="Text Placeholder 7">
            <a:extLst>
              <a:ext uri="{FF2B5EF4-FFF2-40B4-BE49-F238E27FC236}">
                <a16:creationId xmlns:a16="http://schemas.microsoft.com/office/drawing/2014/main" id="{AA63282C-1AB0-5649-94A0-37AAFE4BD403}"/>
              </a:ext>
            </a:extLst>
          </p:cNvPr>
          <p:cNvSpPr>
            <a:spLocks noGrp="1"/>
          </p:cNvSpPr>
          <p:nvPr>
            <p:ph type="body" sz="quarter" idx="19" hasCustomPrompt="1"/>
          </p:nvPr>
        </p:nvSpPr>
        <p:spPr>
          <a:xfrm>
            <a:off x="4615200" y="2483686"/>
            <a:ext cx="2959200" cy="318924"/>
          </a:xfrm>
          <a:prstGeom prst="rect">
            <a:avLst/>
          </a:prstGeom>
        </p:spPr>
        <p:txBody>
          <a:bodyPr lIns="0" tIns="72000" rIns="0" anchor="t">
            <a:spAutoFit/>
          </a:bodyPr>
          <a:lstStyle>
            <a:lvl1pPr marL="0" indent="0">
              <a:lnSpc>
                <a:spcPct val="100000"/>
              </a:lnSpc>
              <a:spcBef>
                <a:spcPts val="0"/>
              </a:spcBef>
              <a:buNone/>
              <a:defRPr sz="1300" b="1" i="0">
                <a:solidFill>
                  <a:schemeClr val="tx2"/>
                </a:solidFill>
                <a:latin typeface="Equip Extended" panose="02000503030000020004" pitchFamily="2" charset="77"/>
              </a:defRPr>
            </a:lvl1pPr>
          </a:lstStyle>
          <a:p>
            <a:pPr lvl="0"/>
            <a:r>
              <a:rPr lang="en-GB"/>
              <a:t>Edit title</a:t>
            </a:r>
          </a:p>
        </p:txBody>
      </p:sp>
      <p:sp>
        <p:nvSpPr>
          <p:cNvPr id="35" name="Picture Placeholder 2">
            <a:extLst>
              <a:ext uri="{FF2B5EF4-FFF2-40B4-BE49-F238E27FC236}">
                <a16:creationId xmlns:a16="http://schemas.microsoft.com/office/drawing/2014/main" id="{8C090773-D50F-134A-A9EE-A2F377D60A95}"/>
              </a:ext>
            </a:extLst>
          </p:cNvPr>
          <p:cNvSpPr>
            <a:spLocks noGrp="1"/>
          </p:cNvSpPr>
          <p:nvPr>
            <p:ph type="pic" sz="quarter" idx="20"/>
          </p:nvPr>
        </p:nvSpPr>
        <p:spPr>
          <a:xfrm>
            <a:off x="4615200" y="3576693"/>
            <a:ext cx="2959200" cy="720000"/>
          </a:xfrm>
          <a:solidFill>
            <a:srgbClr val="EFF1F5"/>
          </a:solidFill>
        </p:spPr>
        <p:txBody>
          <a:bodyPr/>
          <a:lstStyle>
            <a:lvl1pPr marL="0" indent="0">
              <a:spcBef>
                <a:spcPts val="0"/>
              </a:spcBef>
              <a:buNone/>
              <a:defRPr>
                <a:noFill/>
              </a:defRPr>
            </a:lvl1pPr>
          </a:lstStyle>
          <a:p>
            <a:r>
              <a:rPr lang="en-US"/>
              <a:t>Click icon to add picture</a:t>
            </a:r>
            <a:endParaRPr lang="en-PT"/>
          </a:p>
        </p:txBody>
      </p:sp>
      <p:sp>
        <p:nvSpPr>
          <p:cNvPr id="36" name="Text Placeholder 7">
            <a:extLst>
              <a:ext uri="{FF2B5EF4-FFF2-40B4-BE49-F238E27FC236}">
                <a16:creationId xmlns:a16="http://schemas.microsoft.com/office/drawing/2014/main" id="{D1B67FFB-6356-7B4A-AD9B-8C36E39A2BEA}"/>
              </a:ext>
            </a:extLst>
          </p:cNvPr>
          <p:cNvSpPr>
            <a:spLocks noGrp="1"/>
          </p:cNvSpPr>
          <p:nvPr>
            <p:ph type="body" sz="quarter" idx="21" hasCustomPrompt="1"/>
          </p:nvPr>
        </p:nvSpPr>
        <p:spPr>
          <a:xfrm>
            <a:off x="4615200" y="4782786"/>
            <a:ext cx="2959200" cy="303536"/>
          </a:xfrm>
          <a:prstGeom prst="rect">
            <a:avLst/>
          </a:prstGeom>
        </p:spPr>
        <p:txBody>
          <a:bodyPr lIns="0" tIns="72000" rIns="0" anchor="t">
            <a:spAutoFit/>
          </a:bodyPr>
          <a:lstStyle>
            <a:lvl1pPr marL="0" indent="0">
              <a:lnSpc>
                <a:spcPct val="100000"/>
              </a:lnSpc>
              <a:spcBef>
                <a:spcPts val="0"/>
              </a:spcBef>
              <a:buNone/>
              <a:defRPr sz="1200" b="0" i="0">
                <a:solidFill>
                  <a:schemeClr val="tx2"/>
                </a:solidFill>
                <a:latin typeface="Equip Light" panose="02000503000000020004" pitchFamily="2" charset="77"/>
              </a:defRPr>
            </a:lvl1pPr>
          </a:lstStyle>
          <a:p>
            <a:pPr lvl="0"/>
            <a:r>
              <a:rPr lang="en-GB"/>
              <a:t>Edit  Description</a:t>
            </a:r>
          </a:p>
        </p:txBody>
      </p:sp>
      <p:sp>
        <p:nvSpPr>
          <p:cNvPr id="37" name="Text Placeholder 7">
            <a:extLst>
              <a:ext uri="{FF2B5EF4-FFF2-40B4-BE49-F238E27FC236}">
                <a16:creationId xmlns:a16="http://schemas.microsoft.com/office/drawing/2014/main" id="{CC6A9331-7403-8C41-BA08-371BB5F2BF90}"/>
              </a:ext>
            </a:extLst>
          </p:cNvPr>
          <p:cNvSpPr>
            <a:spLocks noGrp="1"/>
          </p:cNvSpPr>
          <p:nvPr>
            <p:ph type="body" sz="quarter" idx="22" hasCustomPrompt="1"/>
          </p:nvPr>
        </p:nvSpPr>
        <p:spPr>
          <a:xfrm>
            <a:off x="4615200" y="4458693"/>
            <a:ext cx="2959200" cy="318924"/>
          </a:xfrm>
          <a:prstGeom prst="rect">
            <a:avLst/>
          </a:prstGeom>
        </p:spPr>
        <p:txBody>
          <a:bodyPr lIns="0" tIns="72000" rIns="0" anchor="t">
            <a:spAutoFit/>
          </a:bodyPr>
          <a:lstStyle>
            <a:lvl1pPr marL="0" indent="0">
              <a:lnSpc>
                <a:spcPct val="100000"/>
              </a:lnSpc>
              <a:spcBef>
                <a:spcPts val="0"/>
              </a:spcBef>
              <a:buNone/>
              <a:defRPr sz="1300" b="1" i="0">
                <a:solidFill>
                  <a:schemeClr val="tx2"/>
                </a:solidFill>
                <a:latin typeface="Equip Extended" panose="02000503030000020004" pitchFamily="2" charset="77"/>
              </a:defRPr>
            </a:lvl1pPr>
          </a:lstStyle>
          <a:p>
            <a:pPr lvl="0"/>
            <a:r>
              <a:rPr lang="en-GB"/>
              <a:t>Edit title</a:t>
            </a:r>
          </a:p>
        </p:txBody>
      </p:sp>
      <p:sp>
        <p:nvSpPr>
          <p:cNvPr id="38" name="Picture Placeholder 2">
            <a:extLst>
              <a:ext uri="{FF2B5EF4-FFF2-40B4-BE49-F238E27FC236}">
                <a16:creationId xmlns:a16="http://schemas.microsoft.com/office/drawing/2014/main" id="{53C883FB-8C6F-304A-B2EB-1053EC429342}"/>
              </a:ext>
            </a:extLst>
          </p:cNvPr>
          <p:cNvSpPr>
            <a:spLocks noGrp="1"/>
          </p:cNvSpPr>
          <p:nvPr>
            <p:ph type="pic" sz="quarter" idx="23"/>
          </p:nvPr>
        </p:nvSpPr>
        <p:spPr>
          <a:xfrm>
            <a:off x="8150400" y="1601686"/>
            <a:ext cx="2959200" cy="720000"/>
          </a:xfrm>
          <a:solidFill>
            <a:srgbClr val="EFF1F5"/>
          </a:solidFill>
        </p:spPr>
        <p:txBody>
          <a:bodyPr/>
          <a:lstStyle>
            <a:lvl1pPr marL="0" indent="0">
              <a:spcBef>
                <a:spcPts val="0"/>
              </a:spcBef>
              <a:buNone/>
              <a:defRPr>
                <a:noFill/>
              </a:defRPr>
            </a:lvl1pPr>
          </a:lstStyle>
          <a:p>
            <a:r>
              <a:rPr lang="en-US"/>
              <a:t>Click icon to add picture</a:t>
            </a:r>
            <a:endParaRPr lang="en-PT"/>
          </a:p>
        </p:txBody>
      </p:sp>
      <p:sp>
        <p:nvSpPr>
          <p:cNvPr id="39" name="Text Placeholder 7">
            <a:extLst>
              <a:ext uri="{FF2B5EF4-FFF2-40B4-BE49-F238E27FC236}">
                <a16:creationId xmlns:a16="http://schemas.microsoft.com/office/drawing/2014/main" id="{76AE97C1-AEF1-8748-9972-E8866894FA6C}"/>
              </a:ext>
            </a:extLst>
          </p:cNvPr>
          <p:cNvSpPr>
            <a:spLocks noGrp="1"/>
          </p:cNvSpPr>
          <p:nvPr>
            <p:ph type="body" sz="quarter" idx="24" hasCustomPrompt="1"/>
          </p:nvPr>
        </p:nvSpPr>
        <p:spPr>
          <a:xfrm>
            <a:off x="8150400" y="2807778"/>
            <a:ext cx="2959200" cy="303536"/>
          </a:xfrm>
          <a:prstGeom prst="rect">
            <a:avLst/>
          </a:prstGeom>
        </p:spPr>
        <p:txBody>
          <a:bodyPr lIns="0" tIns="72000" rIns="0" anchor="t">
            <a:spAutoFit/>
          </a:bodyPr>
          <a:lstStyle>
            <a:lvl1pPr marL="0" indent="0">
              <a:lnSpc>
                <a:spcPct val="100000"/>
              </a:lnSpc>
              <a:spcBef>
                <a:spcPts val="0"/>
              </a:spcBef>
              <a:buNone/>
              <a:defRPr sz="1200" b="0" i="0">
                <a:solidFill>
                  <a:schemeClr val="tx2"/>
                </a:solidFill>
                <a:latin typeface="Equip Light" panose="02000503000000020004" pitchFamily="2" charset="77"/>
              </a:defRPr>
            </a:lvl1pPr>
          </a:lstStyle>
          <a:p>
            <a:pPr lvl="0"/>
            <a:r>
              <a:rPr lang="en-GB"/>
              <a:t>Edit  Description</a:t>
            </a:r>
          </a:p>
        </p:txBody>
      </p:sp>
      <p:sp>
        <p:nvSpPr>
          <p:cNvPr id="40" name="Text Placeholder 7">
            <a:extLst>
              <a:ext uri="{FF2B5EF4-FFF2-40B4-BE49-F238E27FC236}">
                <a16:creationId xmlns:a16="http://schemas.microsoft.com/office/drawing/2014/main" id="{6703B4E2-4E83-6C40-8311-F8A7ADDD17F4}"/>
              </a:ext>
            </a:extLst>
          </p:cNvPr>
          <p:cNvSpPr>
            <a:spLocks noGrp="1"/>
          </p:cNvSpPr>
          <p:nvPr>
            <p:ph type="body" sz="quarter" idx="25" hasCustomPrompt="1"/>
          </p:nvPr>
        </p:nvSpPr>
        <p:spPr>
          <a:xfrm>
            <a:off x="8150400" y="2483686"/>
            <a:ext cx="2959200" cy="318924"/>
          </a:xfrm>
          <a:prstGeom prst="rect">
            <a:avLst/>
          </a:prstGeom>
        </p:spPr>
        <p:txBody>
          <a:bodyPr lIns="0" tIns="72000" rIns="0" anchor="t">
            <a:spAutoFit/>
          </a:bodyPr>
          <a:lstStyle>
            <a:lvl1pPr marL="0" indent="0">
              <a:lnSpc>
                <a:spcPct val="100000"/>
              </a:lnSpc>
              <a:spcBef>
                <a:spcPts val="0"/>
              </a:spcBef>
              <a:buNone/>
              <a:defRPr sz="1300" b="1" i="0">
                <a:solidFill>
                  <a:schemeClr val="tx2"/>
                </a:solidFill>
                <a:latin typeface="Equip Extended" panose="02000503030000020004" pitchFamily="2" charset="77"/>
              </a:defRPr>
            </a:lvl1pPr>
          </a:lstStyle>
          <a:p>
            <a:pPr lvl="0"/>
            <a:r>
              <a:rPr lang="en-GB"/>
              <a:t>Edit title</a:t>
            </a:r>
          </a:p>
        </p:txBody>
      </p:sp>
      <p:sp>
        <p:nvSpPr>
          <p:cNvPr id="41" name="Picture Placeholder 2">
            <a:extLst>
              <a:ext uri="{FF2B5EF4-FFF2-40B4-BE49-F238E27FC236}">
                <a16:creationId xmlns:a16="http://schemas.microsoft.com/office/drawing/2014/main" id="{7D49163B-32BB-9F49-9510-4AB0299AE781}"/>
              </a:ext>
            </a:extLst>
          </p:cNvPr>
          <p:cNvSpPr>
            <a:spLocks noGrp="1"/>
          </p:cNvSpPr>
          <p:nvPr>
            <p:ph type="pic" sz="quarter" idx="26"/>
          </p:nvPr>
        </p:nvSpPr>
        <p:spPr>
          <a:xfrm>
            <a:off x="8150400" y="3576693"/>
            <a:ext cx="2959200" cy="720000"/>
          </a:xfrm>
          <a:solidFill>
            <a:srgbClr val="EFF1F5"/>
          </a:solidFill>
        </p:spPr>
        <p:txBody>
          <a:bodyPr/>
          <a:lstStyle>
            <a:lvl1pPr marL="0" indent="0">
              <a:spcBef>
                <a:spcPts val="0"/>
              </a:spcBef>
              <a:buNone/>
              <a:defRPr>
                <a:noFill/>
              </a:defRPr>
            </a:lvl1pPr>
          </a:lstStyle>
          <a:p>
            <a:r>
              <a:rPr lang="en-US"/>
              <a:t>Click icon to add picture</a:t>
            </a:r>
            <a:endParaRPr lang="en-PT"/>
          </a:p>
        </p:txBody>
      </p:sp>
      <p:sp>
        <p:nvSpPr>
          <p:cNvPr id="42" name="Text Placeholder 7">
            <a:extLst>
              <a:ext uri="{FF2B5EF4-FFF2-40B4-BE49-F238E27FC236}">
                <a16:creationId xmlns:a16="http://schemas.microsoft.com/office/drawing/2014/main" id="{7FD8B4B6-333D-5647-8430-548268393316}"/>
              </a:ext>
            </a:extLst>
          </p:cNvPr>
          <p:cNvSpPr>
            <a:spLocks noGrp="1"/>
          </p:cNvSpPr>
          <p:nvPr>
            <p:ph type="body" sz="quarter" idx="27" hasCustomPrompt="1"/>
          </p:nvPr>
        </p:nvSpPr>
        <p:spPr>
          <a:xfrm>
            <a:off x="8150400" y="4782786"/>
            <a:ext cx="2959200" cy="303536"/>
          </a:xfrm>
          <a:prstGeom prst="rect">
            <a:avLst/>
          </a:prstGeom>
        </p:spPr>
        <p:txBody>
          <a:bodyPr lIns="0" tIns="72000" rIns="0" anchor="t">
            <a:spAutoFit/>
          </a:bodyPr>
          <a:lstStyle>
            <a:lvl1pPr marL="0" indent="0">
              <a:lnSpc>
                <a:spcPct val="100000"/>
              </a:lnSpc>
              <a:spcBef>
                <a:spcPts val="0"/>
              </a:spcBef>
              <a:buNone/>
              <a:defRPr sz="1200" b="0" i="0">
                <a:solidFill>
                  <a:schemeClr val="tx2"/>
                </a:solidFill>
                <a:latin typeface="Equip Light" panose="02000503000000020004" pitchFamily="2" charset="77"/>
              </a:defRPr>
            </a:lvl1pPr>
          </a:lstStyle>
          <a:p>
            <a:pPr lvl="0"/>
            <a:r>
              <a:rPr lang="en-GB"/>
              <a:t>Edit  Description</a:t>
            </a:r>
          </a:p>
        </p:txBody>
      </p:sp>
      <p:sp>
        <p:nvSpPr>
          <p:cNvPr id="43" name="Text Placeholder 7">
            <a:extLst>
              <a:ext uri="{FF2B5EF4-FFF2-40B4-BE49-F238E27FC236}">
                <a16:creationId xmlns:a16="http://schemas.microsoft.com/office/drawing/2014/main" id="{0F6CA4DE-E171-6040-BC8D-7FBCACBD567D}"/>
              </a:ext>
            </a:extLst>
          </p:cNvPr>
          <p:cNvSpPr>
            <a:spLocks noGrp="1"/>
          </p:cNvSpPr>
          <p:nvPr>
            <p:ph type="body" sz="quarter" idx="28" hasCustomPrompt="1"/>
          </p:nvPr>
        </p:nvSpPr>
        <p:spPr>
          <a:xfrm>
            <a:off x="8150400" y="4458693"/>
            <a:ext cx="2959200" cy="318924"/>
          </a:xfrm>
          <a:prstGeom prst="rect">
            <a:avLst/>
          </a:prstGeom>
        </p:spPr>
        <p:txBody>
          <a:bodyPr lIns="0" tIns="72000" rIns="0" anchor="t">
            <a:spAutoFit/>
          </a:bodyPr>
          <a:lstStyle>
            <a:lvl1pPr marL="0" indent="0">
              <a:lnSpc>
                <a:spcPct val="100000"/>
              </a:lnSpc>
              <a:spcBef>
                <a:spcPts val="0"/>
              </a:spcBef>
              <a:buNone/>
              <a:defRPr sz="1300" b="1" i="0">
                <a:solidFill>
                  <a:schemeClr val="tx2"/>
                </a:solidFill>
                <a:latin typeface="Equip Extended" panose="02000503030000020004" pitchFamily="2" charset="77"/>
              </a:defRPr>
            </a:lvl1pPr>
          </a:lstStyle>
          <a:p>
            <a:pPr lvl="0"/>
            <a:r>
              <a:rPr lang="en-GB"/>
              <a:t>Edit title</a:t>
            </a:r>
          </a:p>
        </p:txBody>
      </p:sp>
      <p:sp>
        <p:nvSpPr>
          <p:cNvPr id="26" name="Title 1">
            <a:extLst>
              <a:ext uri="{FF2B5EF4-FFF2-40B4-BE49-F238E27FC236}">
                <a16:creationId xmlns:a16="http://schemas.microsoft.com/office/drawing/2014/main" id="{D0B82C9C-213C-5846-9418-2E92489F1114}"/>
              </a:ext>
            </a:extLst>
          </p:cNvPr>
          <p:cNvSpPr>
            <a:spLocks noGrp="1"/>
          </p:cNvSpPr>
          <p:nvPr>
            <p:ph type="title" hasCustomPrompt="1"/>
          </p:nvPr>
        </p:nvSpPr>
        <p:spPr>
          <a:xfrm>
            <a:off x="626398" y="481125"/>
            <a:ext cx="6947999" cy="488201"/>
          </a:xfrm>
          <a:prstGeom prst="rect">
            <a:avLst/>
          </a:prstGeom>
        </p:spPr>
        <p:txBody>
          <a:bodyPr wrap="square" tIns="72000" anchor="t">
            <a:spAutoFit/>
          </a:bodyPr>
          <a:lstStyle>
            <a:lvl1pPr>
              <a:lnSpc>
                <a:spcPct val="100000"/>
              </a:lnSpc>
              <a:spcBef>
                <a:spcPts val="0"/>
              </a:spcBef>
              <a:defRPr sz="2400" b="1" i="0">
                <a:solidFill>
                  <a:schemeClr val="tx2"/>
                </a:solidFill>
                <a:latin typeface="Equip Extended" panose="02000503030000020004" pitchFamily="2" charset="77"/>
              </a:defRPr>
            </a:lvl1pPr>
          </a:lstStyle>
          <a:p>
            <a:r>
              <a:rPr lang="en-GB"/>
              <a:t>Edit title</a:t>
            </a:r>
            <a:endParaRPr lang="en-PT"/>
          </a:p>
        </p:txBody>
      </p:sp>
      <p:sp>
        <p:nvSpPr>
          <p:cNvPr id="27" name="Text Placeholder 7">
            <a:extLst>
              <a:ext uri="{FF2B5EF4-FFF2-40B4-BE49-F238E27FC236}">
                <a16:creationId xmlns:a16="http://schemas.microsoft.com/office/drawing/2014/main" id="{758E9BFF-AA50-5A4B-879E-3AC820AF497A}"/>
              </a:ext>
            </a:extLst>
          </p:cNvPr>
          <p:cNvSpPr>
            <a:spLocks noGrp="1"/>
          </p:cNvSpPr>
          <p:nvPr>
            <p:ph type="body" sz="quarter" idx="29" hasCustomPrompt="1"/>
          </p:nvPr>
        </p:nvSpPr>
        <p:spPr>
          <a:xfrm>
            <a:off x="626401" y="930188"/>
            <a:ext cx="6947999" cy="365091"/>
          </a:xfrm>
          <a:prstGeom prst="rect">
            <a:avLst/>
          </a:prstGeom>
        </p:spPr>
        <p:txBody>
          <a:bodyPr wrap="square" tIns="72000" anchor="t">
            <a:spAutoFit/>
          </a:bodyPr>
          <a:lstStyle>
            <a:lvl1pPr marL="0" indent="0">
              <a:lnSpc>
                <a:spcPct val="100000"/>
              </a:lnSpc>
              <a:spcBef>
                <a:spcPts val="0"/>
              </a:spcBef>
              <a:buNone/>
              <a:defRPr sz="1600" b="0" i="0">
                <a:solidFill>
                  <a:schemeClr val="tx2"/>
                </a:solidFill>
                <a:latin typeface="Equip Extended Light" panose="02000503000000020004" pitchFamily="2" charset="77"/>
              </a:defRPr>
            </a:lvl1pPr>
          </a:lstStyle>
          <a:p>
            <a:pPr lvl="0"/>
            <a:r>
              <a:rPr lang="en-GB"/>
              <a:t>Edit subtitle</a:t>
            </a:r>
          </a:p>
        </p:txBody>
      </p:sp>
      <p:sp>
        <p:nvSpPr>
          <p:cNvPr id="28" name="Text Placeholder 7">
            <a:extLst>
              <a:ext uri="{FF2B5EF4-FFF2-40B4-BE49-F238E27FC236}">
                <a16:creationId xmlns:a16="http://schemas.microsoft.com/office/drawing/2014/main" id="{09563F35-8A64-4BE0-8A55-0518C1F72822}"/>
              </a:ext>
            </a:extLst>
          </p:cNvPr>
          <p:cNvSpPr>
            <a:spLocks noGrp="1"/>
          </p:cNvSpPr>
          <p:nvPr>
            <p:ph type="body" sz="quarter" idx="10" hasCustomPrompt="1"/>
          </p:nvPr>
        </p:nvSpPr>
        <p:spPr>
          <a:xfrm>
            <a:off x="626401" y="5876515"/>
            <a:ext cx="10862324" cy="498475"/>
          </a:xfrm>
        </p:spPr>
        <p:txBody>
          <a:bodyPr anchor="ctr">
            <a:noAutofit/>
          </a:bodyPr>
          <a:lstStyle>
            <a:lvl1pPr marL="0" indent="0">
              <a:spcBef>
                <a:spcPts val="0"/>
              </a:spcBef>
              <a:buNone/>
              <a:defRPr sz="1000" b="0" i="0">
                <a:solidFill>
                  <a:schemeClr val="bg2"/>
                </a:solidFill>
                <a:latin typeface="Equip Extended Light" panose="02000503000000020004" pitchFamily="2" charset="77"/>
              </a:defRPr>
            </a:lvl1pPr>
          </a:lstStyle>
          <a:p>
            <a:pPr lvl="0"/>
            <a:r>
              <a:rPr lang="en-GB"/>
              <a:t>Edit Footnote</a:t>
            </a:r>
          </a:p>
        </p:txBody>
      </p:sp>
    </p:spTree>
    <p:extLst>
      <p:ext uri="{BB962C8B-B14F-4D97-AF65-F5344CB8AC3E}">
        <p14:creationId xmlns:p14="http://schemas.microsoft.com/office/powerpoint/2010/main" val="122107959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8_2_Info Grid 3 Photo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3" name="Picture Placeholder 2">
            <a:extLst>
              <a:ext uri="{FF2B5EF4-FFF2-40B4-BE49-F238E27FC236}">
                <a16:creationId xmlns:a16="http://schemas.microsoft.com/office/drawing/2014/main" id="{FD3A5CC7-D75C-D440-A8AD-DE20599ED69B}"/>
              </a:ext>
            </a:extLst>
          </p:cNvPr>
          <p:cNvSpPr>
            <a:spLocks noGrp="1"/>
          </p:cNvSpPr>
          <p:nvPr>
            <p:ph type="pic" sz="quarter" idx="11"/>
          </p:nvPr>
        </p:nvSpPr>
        <p:spPr>
          <a:xfrm>
            <a:off x="1079998" y="1602256"/>
            <a:ext cx="2959200" cy="2160000"/>
          </a:xfrm>
          <a:solidFill>
            <a:srgbClr val="EFF1F5"/>
          </a:solidFill>
        </p:spPr>
        <p:txBody>
          <a:bodyPr/>
          <a:lstStyle>
            <a:lvl1pPr marL="0" indent="0">
              <a:buNone/>
              <a:defRPr>
                <a:noFill/>
              </a:defRPr>
            </a:lvl1pPr>
          </a:lstStyle>
          <a:p>
            <a:r>
              <a:rPr lang="en-US"/>
              <a:t>Click icon to add picture</a:t>
            </a:r>
            <a:endParaRPr lang="en-PT"/>
          </a:p>
        </p:txBody>
      </p:sp>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079998" y="4248256"/>
            <a:ext cx="2959200" cy="303536"/>
          </a:xfrm>
          <a:prstGeom prst="rect">
            <a:avLst/>
          </a:prstGeom>
        </p:spPr>
        <p:txBody>
          <a:bodyPr lIns="0" tIns="72000" rIns="0" anchor="t">
            <a:spAutoFit/>
          </a:bodyPr>
          <a:lstStyle>
            <a:lvl1pPr marL="0" indent="0">
              <a:lnSpc>
                <a:spcPct val="100000"/>
              </a:lnSpc>
              <a:spcBef>
                <a:spcPts val="1000"/>
              </a:spcBef>
              <a:buNone/>
              <a:defRPr sz="1200" b="0" i="0">
                <a:solidFill>
                  <a:schemeClr val="tx2"/>
                </a:solidFill>
                <a:latin typeface="Equip Light" panose="02000503000000020004" pitchFamily="2" charset="77"/>
              </a:defRPr>
            </a:lvl1pPr>
          </a:lstStyle>
          <a:p>
            <a:pPr lvl="0"/>
            <a:r>
              <a:rPr lang="en-GB"/>
              <a:t>Edit  Description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080000" y="3924256"/>
            <a:ext cx="2959200" cy="318924"/>
          </a:xfrm>
          <a:prstGeom prst="rect">
            <a:avLst/>
          </a:prstGeom>
        </p:spPr>
        <p:txBody>
          <a:bodyPr lIns="0" tIns="72000" rIns="0" anchor="t">
            <a:spAutoFit/>
          </a:bodyPr>
          <a:lstStyle>
            <a:lvl1pPr marL="0" indent="0">
              <a:lnSpc>
                <a:spcPct val="100000"/>
              </a:lnSpc>
              <a:buNone/>
              <a:defRPr sz="1300" b="1" i="0">
                <a:solidFill>
                  <a:schemeClr val="tx2"/>
                </a:solidFill>
                <a:latin typeface="Equip Extended" panose="02000503030000020004" pitchFamily="2" charset="77"/>
              </a:defRPr>
            </a:lvl1pPr>
          </a:lstStyle>
          <a:p>
            <a:pPr lvl="0"/>
            <a:r>
              <a:rPr lang="en-GB"/>
              <a:t>Edit title</a:t>
            </a:r>
          </a:p>
        </p:txBody>
      </p:sp>
      <p:sp>
        <p:nvSpPr>
          <p:cNvPr id="32" name="Picture Placeholder 2">
            <a:extLst>
              <a:ext uri="{FF2B5EF4-FFF2-40B4-BE49-F238E27FC236}">
                <a16:creationId xmlns:a16="http://schemas.microsoft.com/office/drawing/2014/main" id="{862049ED-9F44-F547-B1DA-65C3ADFDD8CC}"/>
              </a:ext>
            </a:extLst>
          </p:cNvPr>
          <p:cNvSpPr>
            <a:spLocks noGrp="1"/>
          </p:cNvSpPr>
          <p:nvPr>
            <p:ph type="pic" sz="quarter" idx="17"/>
          </p:nvPr>
        </p:nvSpPr>
        <p:spPr>
          <a:xfrm>
            <a:off x="4615200" y="1601692"/>
            <a:ext cx="2959200" cy="2160000"/>
          </a:xfrm>
          <a:solidFill>
            <a:srgbClr val="EFF1F5"/>
          </a:solidFill>
        </p:spPr>
        <p:txBody>
          <a:bodyPr/>
          <a:lstStyle>
            <a:lvl1pPr marL="0" indent="0">
              <a:buNone/>
              <a:defRPr>
                <a:noFill/>
              </a:defRPr>
            </a:lvl1pPr>
          </a:lstStyle>
          <a:p>
            <a:r>
              <a:rPr lang="en-US"/>
              <a:t>Click icon to add picture</a:t>
            </a:r>
            <a:endParaRPr lang="en-PT"/>
          </a:p>
        </p:txBody>
      </p:sp>
      <p:sp>
        <p:nvSpPr>
          <p:cNvPr id="33" name="Text Placeholder 7">
            <a:extLst>
              <a:ext uri="{FF2B5EF4-FFF2-40B4-BE49-F238E27FC236}">
                <a16:creationId xmlns:a16="http://schemas.microsoft.com/office/drawing/2014/main" id="{A3808C06-B826-5343-B051-30B66A008202}"/>
              </a:ext>
            </a:extLst>
          </p:cNvPr>
          <p:cNvSpPr>
            <a:spLocks noGrp="1"/>
          </p:cNvSpPr>
          <p:nvPr>
            <p:ph type="body" sz="quarter" idx="18" hasCustomPrompt="1"/>
          </p:nvPr>
        </p:nvSpPr>
        <p:spPr>
          <a:xfrm>
            <a:off x="4615200" y="4248256"/>
            <a:ext cx="2959200" cy="303536"/>
          </a:xfrm>
          <a:prstGeom prst="rect">
            <a:avLst/>
          </a:prstGeom>
        </p:spPr>
        <p:txBody>
          <a:bodyPr lIns="0" tIns="72000" rIns="0" anchor="t">
            <a:spAutoFit/>
          </a:bodyPr>
          <a:lstStyle>
            <a:lvl1pPr marL="0" indent="0">
              <a:lnSpc>
                <a:spcPct val="100000"/>
              </a:lnSpc>
              <a:spcBef>
                <a:spcPts val="1000"/>
              </a:spcBef>
              <a:buNone/>
              <a:defRPr sz="1200" b="0" i="0">
                <a:solidFill>
                  <a:schemeClr val="tx2"/>
                </a:solidFill>
                <a:latin typeface="Equip Light" panose="02000503000000020004" pitchFamily="2" charset="77"/>
              </a:defRPr>
            </a:lvl1pPr>
          </a:lstStyle>
          <a:p>
            <a:pPr lvl="0"/>
            <a:r>
              <a:rPr lang="en-GB"/>
              <a:t>Edit  Description</a:t>
            </a:r>
          </a:p>
        </p:txBody>
      </p:sp>
      <p:sp>
        <p:nvSpPr>
          <p:cNvPr id="34" name="Text Placeholder 7">
            <a:extLst>
              <a:ext uri="{FF2B5EF4-FFF2-40B4-BE49-F238E27FC236}">
                <a16:creationId xmlns:a16="http://schemas.microsoft.com/office/drawing/2014/main" id="{AA63282C-1AB0-5649-94A0-37AAFE4BD403}"/>
              </a:ext>
            </a:extLst>
          </p:cNvPr>
          <p:cNvSpPr>
            <a:spLocks noGrp="1"/>
          </p:cNvSpPr>
          <p:nvPr>
            <p:ph type="body" sz="quarter" idx="19" hasCustomPrompt="1"/>
          </p:nvPr>
        </p:nvSpPr>
        <p:spPr>
          <a:xfrm>
            <a:off x="4615200" y="3924256"/>
            <a:ext cx="2959200" cy="318924"/>
          </a:xfrm>
          <a:prstGeom prst="rect">
            <a:avLst/>
          </a:prstGeom>
        </p:spPr>
        <p:txBody>
          <a:bodyPr lIns="0" tIns="72000" rIns="0" anchor="t">
            <a:spAutoFit/>
          </a:bodyPr>
          <a:lstStyle>
            <a:lvl1pPr marL="0" indent="0">
              <a:lnSpc>
                <a:spcPct val="100000"/>
              </a:lnSpc>
              <a:buNone/>
              <a:defRPr sz="1300" b="1" i="0">
                <a:solidFill>
                  <a:schemeClr val="tx2"/>
                </a:solidFill>
                <a:latin typeface="Equip Extended" panose="02000503030000020004" pitchFamily="2" charset="77"/>
              </a:defRPr>
            </a:lvl1pPr>
          </a:lstStyle>
          <a:p>
            <a:pPr lvl="0"/>
            <a:r>
              <a:rPr lang="en-GB"/>
              <a:t>Edit title</a:t>
            </a:r>
          </a:p>
        </p:txBody>
      </p:sp>
      <p:sp>
        <p:nvSpPr>
          <p:cNvPr id="38" name="Picture Placeholder 2">
            <a:extLst>
              <a:ext uri="{FF2B5EF4-FFF2-40B4-BE49-F238E27FC236}">
                <a16:creationId xmlns:a16="http://schemas.microsoft.com/office/drawing/2014/main" id="{53C883FB-8C6F-304A-B2EB-1053EC429342}"/>
              </a:ext>
            </a:extLst>
          </p:cNvPr>
          <p:cNvSpPr>
            <a:spLocks noGrp="1"/>
          </p:cNvSpPr>
          <p:nvPr>
            <p:ph type="pic" sz="quarter" idx="23"/>
          </p:nvPr>
        </p:nvSpPr>
        <p:spPr>
          <a:xfrm>
            <a:off x="8150400" y="1601692"/>
            <a:ext cx="2959200" cy="2160000"/>
          </a:xfrm>
          <a:solidFill>
            <a:srgbClr val="EFF1F5"/>
          </a:solidFill>
        </p:spPr>
        <p:txBody>
          <a:bodyPr/>
          <a:lstStyle>
            <a:lvl1pPr marL="0" indent="0">
              <a:buNone/>
              <a:defRPr>
                <a:noFill/>
              </a:defRPr>
            </a:lvl1pPr>
          </a:lstStyle>
          <a:p>
            <a:r>
              <a:rPr lang="en-US"/>
              <a:t>Click icon to add picture</a:t>
            </a:r>
            <a:endParaRPr lang="en-PT"/>
          </a:p>
        </p:txBody>
      </p:sp>
      <p:sp>
        <p:nvSpPr>
          <p:cNvPr id="39" name="Text Placeholder 7">
            <a:extLst>
              <a:ext uri="{FF2B5EF4-FFF2-40B4-BE49-F238E27FC236}">
                <a16:creationId xmlns:a16="http://schemas.microsoft.com/office/drawing/2014/main" id="{76AE97C1-AEF1-8748-9972-E8866894FA6C}"/>
              </a:ext>
            </a:extLst>
          </p:cNvPr>
          <p:cNvSpPr>
            <a:spLocks noGrp="1"/>
          </p:cNvSpPr>
          <p:nvPr>
            <p:ph type="body" sz="quarter" idx="24" hasCustomPrompt="1"/>
          </p:nvPr>
        </p:nvSpPr>
        <p:spPr>
          <a:xfrm>
            <a:off x="8150400" y="4248256"/>
            <a:ext cx="2959200" cy="303536"/>
          </a:xfrm>
          <a:prstGeom prst="rect">
            <a:avLst/>
          </a:prstGeom>
        </p:spPr>
        <p:txBody>
          <a:bodyPr lIns="0" tIns="72000" rIns="0" anchor="t">
            <a:spAutoFit/>
          </a:bodyPr>
          <a:lstStyle>
            <a:lvl1pPr marL="0" indent="0">
              <a:lnSpc>
                <a:spcPct val="100000"/>
              </a:lnSpc>
              <a:spcBef>
                <a:spcPts val="1000"/>
              </a:spcBef>
              <a:buNone/>
              <a:defRPr sz="1200" b="0" i="0">
                <a:solidFill>
                  <a:schemeClr val="tx2"/>
                </a:solidFill>
                <a:latin typeface="Equip Light" panose="02000503000000020004" pitchFamily="2" charset="77"/>
              </a:defRPr>
            </a:lvl1pPr>
          </a:lstStyle>
          <a:p>
            <a:pPr lvl="0"/>
            <a:r>
              <a:rPr lang="en-GB"/>
              <a:t>Edit  Description</a:t>
            </a:r>
          </a:p>
        </p:txBody>
      </p:sp>
      <p:sp>
        <p:nvSpPr>
          <p:cNvPr id="40" name="Text Placeholder 7">
            <a:extLst>
              <a:ext uri="{FF2B5EF4-FFF2-40B4-BE49-F238E27FC236}">
                <a16:creationId xmlns:a16="http://schemas.microsoft.com/office/drawing/2014/main" id="{6703B4E2-4E83-6C40-8311-F8A7ADDD17F4}"/>
              </a:ext>
            </a:extLst>
          </p:cNvPr>
          <p:cNvSpPr>
            <a:spLocks noGrp="1"/>
          </p:cNvSpPr>
          <p:nvPr>
            <p:ph type="body" sz="quarter" idx="25" hasCustomPrompt="1"/>
          </p:nvPr>
        </p:nvSpPr>
        <p:spPr>
          <a:xfrm>
            <a:off x="8150400" y="3924256"/>
            <a:ext cx="2959200" cy="318924"/>
          </a:xfrm>
          <a:prstGeom prst="rect">
            <a:avLst/>
          </a:prstGeom>
        </p:spPr>
        <p:txBody>
          <a:bodyPr lIns="0" tIns="72000" rIns="0" anchor="t">
            <a:spAutoFit/>
          </a:bodyPr>
          <a:lstStyle>
            <a:lvl1pPr marL="0" indent="0">
              <a:lnSpc>
                <a:spcPct val="100000"/>
              </a:lnSpc>
              <a:buNone/>
              <a:defRPr sz="1300" b="1" i="0">
                <a:solidFill>
                  <a:schemeClr val="tx2"/>
                </a:solidFill>
                <a:latin typeface="Equip Extended" panose="02000503030000020004" pitchFamily="2" charset="77"/>
              </a:defRPr>
            </a:lvl1pPr>
          </a:lstStyle>
          <a:p>
            <a:pPr lvl="0"/>
            <a:r>
              <a:rPr lang="en-GB"/>
              <a:t>Edit title</a:t>
            </a:r>
          </a:p>
        </p:txBody>
      </p:sp>
      <p:sp>
        <p:nvSpPr>
          <p:cNvPr id="20" name="Title 1">
            <a:extLst>
              <a:ext uri="{FF2B5EF4-FFF2-40B4-BE49-F238E27FC236}">
                <a16:creationId xmlns:a16="http://schemas.microsoft.com/office/drawing/2014/main" id="{13F5FB1B-4134-D643-93B0-2904B7D5C7CE}"/>
              </a:ext>
            </a:extLst>
          </p:cNvPr>
          <p:cNvSpPr>
            <a:spLocks noGrp="1"/>
          </p:cNvSpPr>
          <p:nvPr>
            <p:ph type="title" hasCustomPrompt="1"/>
          </p:nvPr>
        </p:nvSpPr>
        <p:spPr>
          <a:xfrm>
            <a:off x="626398" y="481125"/>
            <a:ext cx="6947999" cy="488201"/>
          </a:xfrm>
          <a:prstGeom prst="rect">
            <a:avLst/>
          </a:prstGeom>
        </p:spPr>
        <p:txBody>
          <a:bodyPr wrap="square" tIns="72000" anchor="t">
            <a:spAutoFit/>
          </a:bodyPr>
          <a:lstStyle>
            <a:lvl1pPr>
              <a:lnSpc>
                <a:spcPct val="100000"/>
              </a:lnSpc>
              <a:defRPr sz="2400" b="1" i="0">
                <a:solidFill>
                  <a:schemeClr val="tx2"/>
                </a:solidFill>
                <a:latin typeface="Equip Extended" panose="02000503030000020004" pitchFamily="2" charset="77"/>
              </a:defRPr>
            </a:lvl1pPr>
          </a:lstStyle>
          <a:p>
            <a:r>
              <a:rPr lang="en-GB"/>
              <a:t>Edit title</a:t>
            </a:r>
            <a:endParaRPr lang="en-PT"/>
          </a:p>
        </p:txBody>
      </p:sp>
      <p:sp>
        <p:nvSpPr>
          <p:cNvPr id="21" name="Text Placeholder 7">
            <a:extLst>
              <a:ext uri="{FF2B5EF4-FFF2-40B4-BE49-F238E27FC236}">
                <a16:creationId xmlns:a16="http://schemas.microsoft.com/office/drawing/2014/main" id="{7FFA5607-5865-974E-9FD2-111D20BA8A44}"/>
              </a:ext>
            </a:extLst>
          </p:cNvPr>
          <p:cNvSpPr>
            <a:spLocks noGrp="1"/>
          </p:cNvSpPr>
          <p:nvPr>
            <p:ph type="body" sz="quarter" idx="29" hasCustomPrompt="1"/>
          </p:nvPr>
        </p:nvSpPr>
        <p:spPr>
          <a:xfrm>
            <a:off x="626401" y="930188"/>
            <a:ext cx="6947999" cy="365091"/>
          </a:xfrm>
          <a:prstGeom prst="rect">
            <a:avLst/>
          </a:prstGeom>
        </p:spPr>
        <p:txBody>
          <a:bodyPr wrap="square" tIns="72000" anchor="t">
            <a:spAutoFit/>
          </a:bodyPr>
          <a:lstStyle>
            <a:lvl1pPr marL="0" indent="0">
              <a:lnSpc>
                <a:spcPct val="100000"/>
              </a:lnSpc>
              <a:buNone/>
              <a:defRPr sz="1600" b="0" i="0">
                <a:solidFill>
                  <a:schemeClr val="tx2"/>
                </a:solidFill>
                <a:latin typeface="Equip Extended Light" panose="02000503000000020004" pitchFamily="2" charset="77"/>
              </a:defRPr>
            </a:lvl1pPr>
          </a:lstStyle>
          <a:p>
            <a:pPr lvl="0"/>
            <a:r>
              <a:rPr lang="en-GB"/>
              <a:t>Edit subtitle</a:t>
            </a:r>
          </a:p>
        </p:txBody>
      </p:sp>
      <p:sp>
        <p:nvSpPr>
          <p:cNvPr id="17" name="Text Placeholder 7">
            <a:extLst>
              <a:ext uri="{FF2B5EF4-FFF2-40B4-BE49-F238E27FC236}">
                <a16:creationId xmlns:a16="http://schemas.microsoft.com/office/drawing/2014/main" id="{1840F688-BB01-4DB6-AF20-F200B3AD2233}"/>
              </a:ext>
            </a:extLst>
          </p:cNvPr>
          <p:cNvSpPr>
            <a:spLocks noGrp="1"/>
          </p:cNvSpPr>
          <p:nvPr>
            <p:ph type="body" sz="quarter" idx="10" hasCustomPrompt="1"/>
          </p:nvPr>
        </p:nvSpPr>
        <p:spPr>
          <a:xfrm>
            <a:off x="626401" y="5876515"/>
            <a:ext cx="10862324" cy="498475"/>
          </a:xfrm>
        </p:spPr>
        <p:txBody>
          <a:bodyPr anchor="ctr">
            <a:noAutofit/>
          </a:bodyPr>
          <a:lstStyle>
            <a:lvl1pPr marL="0" indent="0">
              <a:spcBef>
                <a:spcPts val="0"/>
              </a:spcBef>
              <a:buNone/>
              <a:defRPr sz="1000" b="0" i="0">
                <a:solidFill>
                  <a:schemeClr val="bg2"/>
                </a:solidFill>
                <a:latin typeface="Equip Extended Light" panose="02000503000000020004" pitchFamily="2" charset="77"/>
              </a:defRPr>
            </a:lvl1pPr>
          </a:lstStyle>
          <a:p>
            <a:pPr lvl="0"/>
            <a:r>
              <a:rPr lang="en-GB"/>
              <a:t>Edit Footnote</a:t>
            </a:r>
          </a:p>
        </p:txBody>
      </p:sp>
    </p:spTree>
    <p:extLst>
      <p:ext uri="{BB962C8B-B14F-4D97-AF65-F5344CB8AC3E}">
        <p14:creationId xmlns:p14="http://schemas.microsoft.com/office/powerpoint/2010/main" val="32348386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1_Section Big Title White">
    <p:bg>
      <p:bgPr>
        <a:solidFill>
          <a:schemeClr val="bg1"/>
        </a:solidFill>
        <a:effectLst/>
      </p:bgPr>
    </p:bg>
    <p:spTree>
      <p:nvGrpSpPr>
        <p:cNvPr id="1" name=""/>
        <p:cNvGrpSpPr/>
        <p:nvPr/>
      </p:nvGrpSpPr>
      <p:grpSpPr>
        <a:xfrm>
          <a:off x="0" y="0"/>
          <a:ext cx="0" cy="0"/>
          <a:chOff x="0" y="0"/>
          <a:chExt cx="0" cy="0"/>
        </a:xfrm>
      </p:grpSpPr>
      <p:pic>
        <p:nvPicPr>
          <p:cNvPr id="8" name="r1Artboard 3 copy 34edsw.pdf">
            <a:extLst>
              <a:ext uri="{FF2B5EF4-FFF2-40B4-BE49-F238E27FC236}">
                <a16:creationId xmlns:a16="http://schemas.microsoft.com/office/drawing/2014/main" id="{671189B0-0180-A44E-AC86-BC07AB4A117F}"/>
              </a:ext>
            </a:extLst>
          </p:cNvPr>
          <p:cNvPicPr>
            <a:picLocks noChangeAspect="1"/>
          </p:cNvPicPr>
          <p:nvPr userDrawn="1"/>
        </p:nvPicPr>
        <p:blipFill rotWithShape="1">
          <a:blip r:embed="rId2">
            <a:alphaModFix amt="76000"/>
            <a:extLst>
              <a:ext uri="{28A0092B-C50C-407E-A947-70E740481C1C}">
                <a14:useLocalDpi xmlns:a14="http://schemas.microsoft.com/office/drawing/2010/main" val="0"/>
              </a:ext>
            </a:extLst>
          </a:blip>
          <a:srcRect l="-127" t="37299" r="51849" b="14438"/>
          <a:stretch/>
        </p:blipFill>
        <p:spPr>
          <a:xfrm>
            <a:off x="3758638" y="0"/>
            <a:ext cx="8433362" cy="6858000"/>
          </a:xfrm>
          <a:prstGeom prst="rect">
            <a:avLst/>
          </a:prstGeom>
          <a:ln w="12700">
            <a:miter lim="400000"/>
          </a:ln>
        </p:spPr>
      </p:pic>
      <p:pic>
        <p:nvPicPr>
          <p:cNvPr id="5" name="Graphic 4">
            <a:extLst>
              <a:ext uri="{FF2B5EF4-FFF2-40B4-BE49-F238E27FC236}">
                <a16:creationId xmlns:a16="http://schemas.microsoft.com/office/drawing/2014/main" id="{6A518BE8-50AE-D748-ACE2-D2800731CFF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40000" y="0"/>
            <a:ext cx="1982400" cy="1486800"/>
          </a:xfrm>
          <a:prstGeom prst="rect">
            <a:avLst/>
          </a:prstGeom>
        </p:spPr>
      </p:pic>
      <p:sp>
        <p:nvSpPr>
          <p:cNvPr id="6" name="Text Placeholder 7">
            <a:extLst>
              <a:ext uri="{FF2B5EF4-FFF2-40B4-BE49-F238E27FC236}">
                <a16:creationId xmlns:a16="http://schemas.microsoft.com/office/drawing/2014/main" id="{7ADE9F74-B5D2-0849-8C82-52533EDDA707}"/>
              </a:ext>
            </a:extLst>
          </p:cNvPr>
          <p:cNvSpPr>
            <a:spLocks noGrp="1"/>
          </p:cNvSpPr>
          <p:nvPr>
            <p:ph type="body" sz="quarter" idx="10" hasCustomPrompt="1"/>
          </p:nvPr>
        </p:nvSpPr>
        <p:spPr>
          <a:xfrm>
            <a:off x="639386" y="5876515"/>
            <a:ext cx="9668395" cy="498475"/>
          </a:xfrm>
        </p:spPr>
        <p:txBody>
          <a:bodyPr anchor="ctr">
            <a:noAutofit/>
          </a:bodyPr>
          <a:lstStyle>
            <a:lvl1pPr marL="0" indent="0">
              <a:buNone/>
              <a:defRPr sz="1000" b="0" i="0">
                <a:solidFill>
                  <a:schemeClr val="bg2"/>
                </a:solidFill>
                <a:latin typeface="Equip Extended Light" panose="02000503000000020004" pitchFamily="2" charset="77"/>
              </a:defRPr>
            </a:lvl1pPr>
          </a:lstStyle>
          <a:p>
            <a:pPr lvl="0"/>
            <a:r>
              <a:rPr lang="en-GB"/>
              <a:t>Edit Footnote</a:t>
            </a:r>
          </a:p>
        </p:txBody>
      </p:sp>
      <p:sp>
        <p:nvSpPr>
          <p:cNvPr id="9" name="Title 1">
            <a:extLst>
              <a:ext uri="{FF2B5EF4-FFF2-40B4-BE49-F238E27FC236}">
                <a16:creationId xmlns:a16="http://schemas.microsoft.com/office/drawing/2014/main" id="{5394E7F7-F58F-824F-9C78-70D60E6E0478}"/>
              </a:ext>
            </a:extLst>
          </p:cNvPr>
          <p:cNvSpPr>
            <a:spLocks noGrp="1"/>
          </p:cNvSpPr>
          <p:nvPr>
            <p:ph type="title" hasCustomPrompt="1"/>
          </p:nvPr>
        </p:nvSpPr>
        <p:spPr>
          <a:xfrm>
            <a:off x="637247" y="2969911"/>
            <a:ext cx="9767782" cy="1200329"/>
          </a:xfrm>
          <a:prstGeom prst="rect">
            <a:avLst/>
          </a:prstGeom>
        </p:spPr>
        <p:txBody>
          <a:bodyPr lIns="72000" anchor="b">
            <a:spAutoFit/>
          </a:bodyPr>
          <a:lstStyle>
            <a:lvl1pPr>
              <a:lnSpc>
                <a:spcPct val="100000"/>
              </a:lnSpc>
              <a:defRPr sz="7200" b="1" i="0">
                <a:solidFill>
                  <a:schemeClr val="tx2"/>
                </a:solidFill>
                <a:latin typeface="Equip Extended" panose="02000503030000020004" pitchFamily="2" charset="77"/>
              </a:defRPr>
            </a:lvl1pPr>
          </a:lstStyle>
          <a:p>
            <a:r>
              <a:rPr lang="en-GB"/>
              <a:t>Edit section title</a:t>
            </a:r>
            <a:endParaRPr lang="en-PT"/>
          </a:p>
        </p:txBody>
      </p:sp>
      <p:sp>
        <p:nvSpPr>
          <p:cNvPr id="11" name="Text Placeholder 7">
            <a:extLst>
              <a:ext uri="{FF2B5EF4-FFF2-40B4-BE49-F238E27FC236}">
                <a16:creationId xmlns:a16="http://schemas.microsoft.com/office/drawing/2014/main" id="{38CE6A59-6A7F-4940-BAB6-1C91D2507FFA}"/>
              </a:ext>
            </a:extLst>
          </p:cNvPr>
          <p:cNvSpPr>
            <a:spLocks noGrp="1"/>
          </p:cNvSpPr>
          <p:nvPr>
            <p:ph type="body" sz="quarter" idx="13" hasCustomPrompt="1"/>
          </p:nvPr>
        </p:nvSpPr>
        <p:spPr>
          <a:xfrm>
            <a:off x="639386" y="4407425"/>
            <a:ext cx="9767782" cy="462998"/>
          </a:xfrm>
        </p:spPr>
        <p:txBody>
          <a:bodyPr tIns="108000" anchor="t">
            <a:spAutoFit/>
          </a:bodyPr>
          <a:lstStyle>
            <a:lvl1pPr marL="0" indent="0">
              <a:lnSpc>
                <a:spcPct val="100000"/>
              </a:lnSpc>
              <a:buNone/>
              <a:defRPr sz="2000" b="0" i="0">
                <a:solidFill>
                  <a:schemeClr val="tx2"/>
                </a:solidFill>
                <a:latin typeface="Equip Extended Thin" panose="02000503030000020004" pitchFamily="2" charset="77"/>
              </a:defRPr>
            </a:lvl1pPr>
          </a:lstStyle>
          <a:p>
            <a:pPr lvl="0"/>
            <a:r>
              <a:rPr lang="en-GB"/>
              <a:t>Edit description</a:t>
            </a:r>
          </a:p>
        </p:txBody>
      </p:sp>
    </p:spTree>
    <p:extLst>
      <p:ext uri="{BB962C8B-B14F-4D97-AF65-F5344CB8AC3E}">
        <p14:creationId xmlns:p14="http://schemas.microsoft.com/office/powerpoint/2010/main" val="56544520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8_3_Info Grid 4 Photo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3" name="Picture Placeholder 2">
            <a:extLst>
              <a:ext uri="{FF2B5EF4-FFF2-40B4-BE49-F238E27FC236}">
                <a16:creationId xmlns:a16="http://schemas.microsoft.com/office/drawing/2014/main" id="{FD3A5CC7-D75C-D440-A8AD-DE20599ED69B}"/>
              </a:ext>
            </a:extLst>
          </p:cNvPr>
          <p:cNvSpPr>
            <a:spLocks noGrp="1"/>
          </p:cNvSpPr>
          <p:nvPr>
            <p:ph type="pic" sz="quarter" idx="11"/>
          </p:nvPr>
        </p:nvSpPr>
        <p:spPr>
          <a:xfrm>
            <a:off x="1079998" y="1602250"/>
            <a:ext cx="4726800" cy="720000"/>
          </a:xfrm>
          <a:solidFill>
            <a:srgbClr val="EFF1F5"/>
          </a:solidFill>
        </p:spPr>
        <p:txBody>
          <a:bodyPr/>
          <a:lstStyle>
            <a:lvl1pPr marL="0" indent="0">
              <a:spcBef>
                <a:spcPts val="0"/>
              </a:spcBef>
              <a:buNone/>
              <a:defRPr>
                <a:noFill/>
              </a:defRPr>
            </a:lvl1pPr>
          </a:lstStyle>
          <a:p>
            <a:r>
              <a:rPr lang="en-US"/>
              <a:t>Click icon to add picture</a:t>
            </a:r>
            <a:endParaRPr lang="en-PT"/>
          </a:p>
        </p:txBody>
      </p:sp>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079998" y="2808342"/>
            <a:ext cx="4726800" cy="303536"/>
          </a:xfrm>
          <a:prstGeom prst="rect">
            <a:avLst/>
          </a:prstGeom>
        </p:spPr>
        <p:txBody>
          <a:bodyPr lIns="0" tIns="72000" rIns="0" anchor="t">
            <a:spAutoFit/>
          </a:bodyPr>
          <a:lstStyle>
            <a:lvl1pPr marL="0" indent="0">
              <a:lnSpc>
                <a:spcPct val="100000"/>
              </a:lnSpc>
              <a:spcBef>
                <a:spcPts val="0"/>
              </a:spcBef>
              <a:buNone/>
              <a:defRPr sz="1200" b="0" i="0">
                <a:solidFill>
                  <a:schemeClr val="tx2"/>
                </a:solidFill>
                <a:latin typeface="Equip Light" panose="02000503000000020004" pitchFamily="2" charset="77"/>
              </a:defRPr>
            </a:lvl1pPr>
          </a:lstStyle>
          <a:p>
            <a:pPr lvl="0"/>
            <a:r>
              <a:rPr lang="en-GB"/>
              <a:t>Edit  Description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080000" y="2484250"/>
            <a:ext cx="4726800" cy="318924"/>
          </a:xfrm>
          <a:prstGeom prst="rect">
            <a:avLst/>
          </a:prstGeom>
        </p:spPr>
        <p:txBody>
          <a:bodyPr lIns="0" tIns="72000" rIns="0" anchor="t">
            <a:spAutoFit/>
          </a:bodyPr>
          <a:lstStyle>
            <a:lvl1pPr marL="0" indent="0">
              <a:lnSpc>
                <a:spcPct val="100000"/>
              </a:lnSpc>
              <a:spcBef>
                <a:spcPts val="0"/>
              </a:spcBef>
              <a:buNone/>
              <a:defRPr sz="1300" b="1" i="0">
                <a:solidFill>
                  <a:schemeClr val="tx2"/>
                </a:solidFill>
                <a:latin typeface="Equip Extended" panose="02000503030000020004" pitchFamily="2" charset="77"/>
              </a:defRPr>
            </a:lvl1pPr>
          </a:lstStyle>
          <a:p>
            <a:pPr lvl="0"/>
            <a:r>
              <a:rPr lang="en-GB"/>
              <a:t>Edit title</a:t>
            </a:r>
          </a:p>
        </p:txBody>
      </p:sp>
      <p:sp>
        <p:nvSpPr>
          <p:cNvPr id="29" name="Picture Placeholder 2">
            <a:extLst>
              <a:ext uri="{FF2B5EF4-FFF2-40B4-BE49-F238E27FC236}">
                <a16:creationId xmlns:a16="http://schemas.microsoft.com/office/drawing/2014/main" id="{C815F6FA-FA4A-0D48-B250-FA15B10B2BAF}"/>
              </a:ext>
            </a:extLst>
          </p:cNvPr>
          <p:cNvSpPr>
            <a:spLocks noGrp="1"/>
          </p:cNvSpPr>
          <p:nvPr>
            <p:ph type="pic" sz="quarter" idx="14"/>
          </p:nvPr>
        </p:nvSpPr>
        <p:spPr>
          <a:xfrm>
            <a:off x="1079996" y="3577257"/>
            <a:ext cx="4726800" cy="720000"/>
          </a:xfrm>
          <a:solidFill>
            <a:srgbClr val="EFF1F5"/>
          </a:solidFill>
        </p:spPr>
        <p:txBody>
          <a:bodyPr/>
          <a:lstStyle>
            <a:lvl1pPr marL="0" indent="0">
              <a:spcBef>
                <a:spcPts val="0"/>
              </a:spcBef>
              <a:buNone/>
              <a:defRPr>
                <a:noFill/>
              </a:defRPr>
            </a:lvl1pPr>
          </a:lstStyle>
          <a:p>
            <a:r>
              <a:rPr lang="en-US"/>
              <a:t>Click icon to add picture</a:t>
            </a:r>
            <a:endParaRPr lang="en-PT"/>
          </a:p>
        </p:txBody>
      </p:sp>
      <p:sp>
        <p:nvSpPr>
          <p:cNvPr id="30" name="Text Placeholder 7">
            <a:extLst>
              <a:ext uri="{FF2B5EF4-FFF2-40B4-BE49-F238E27FC236}">
                <a16:creationId xmlns:a16="http://schemas.microsoft.com/office/drawing/2014/main" id="{31AD72F1-2D57-A849-B179-ED5ECC5D261E}"/>
              </a:ext>
            </a:extLst>
          </p:cNvPr>
          <p:cNvSpPr>
            <a:spLocks noGrp="1"/>
          </p:cNvSpPr>
          <p:nvPr>
            <p:ph type="body" sz="quarter" idx="15" hasCustomPrompt="1"/>
          </p:nvPr>
        </p:nvSpPr>
        <p:spPr>
          <a:xfrm>
            <a:off x="1079996" y="4783350"/>
            <a:ext cx="4726800" cy="303536"/>
          </a:xfrm>
          <a:prstGeom prst="rect">
            <a:avLst/>
          </a:prstGeom>
        </p:spPr>
        <p:txBody>
          <a:bodyPr lIns="0" tIns="72000" rIns="0" anchor="t">
            <a:spAutoFit/>
          </a:bodyPr>
          <a:lstStyle>
            <a:lvl1pPr marL="0" indent="0">
              <a:lnSpc>
                <a:spcPct val="100000"/>
              </a:lnSpc>
              <a:spcBef>
                <a:spcPts val="0"/>
              </a:spcBef>
              <a:buNone/>
              <a:defRPr sz="1200" b="0" i="0">
                <a:solidFill>
                  <a:schemeClr val="tx2"/>
                </a:solidFill>
                <a:latin typeface="Equip Light" panose="02000503000000020004" pitchFamily="2" charset="77"/>
              </a:defRPr>
            </a:lvl1pPr>
          </a:lstStyle>
          <a:p>
            <a:pPr lvl="0"/>
            <a:r>
              <a:rPr lang="en-GB"/>
              <a:t>Edit  Description</a:t>
            </a:r>
          </a:p>
        </p:txBody>
      </p:sp>
      <p:sp>
        <p:nvSpPr>
          <p:cNvPr id="31" name="Text Placeholder 7">
            <a:extLst>
              <a:ext uri="{FF2B5EF4-FFF2-40B4-BE49-F238E27FC236}">
                <a16:creationId xmlns:a16="http://schemas.microsoft.com/office/drawing/2014/main" id="{52BD842F-676B-D54A-8CB2-A21AF7ECD226}"/>
              </a:ext>
            </a:extLst>
          </p:cNvPr>
          <p:cNvSpPr>
            <a:spLocks noGrp="1"/>
          </p:cNvSpPr>
          <p:nvPr>
            <p:ph type="body" sz="quarter" idx="16" hasCustomPrompt="1"/>
          </p:nvPr>
        </p:nvSpPr>
        <p:spPr>
          <a:xfrm>
            <a:off x="1079998" y="4459257"/>
            <a:ext cx="4726800" cy="318924"/>
          </a:xfrm>
          <a:prstGeom prst="rect">
            <a:avLst/>
          </a:prstGeom>
        </p:spPr>
        <p:txBody>
          <a:bodyPr lIns="0" tIns="72000" rIns="0" anchor="t">
            <a:spAutoFit/>
          </a:bodyPr>
          <a:lstStyle>
            <a:lvl1pPr marL="0" indent="0">
              <a:lnSpc>
                <a:spcPct val="100000"/>
              </a:lnSpc>
              <a:spcBef>
                <a:spcPts val="0"/>
              </a:spcBef>
              <a:buNone/>
              <a:defRPr sz="1300" b="1" i="0">
                <a:solidFill>
                  <a:schemeClr val="tx2"/>
                </a:solidFill>
                <a:latin typeface="Equip Extended" panose="02000503030000020004" pitchFamily="2" charset="77"/>
              </a:defRPr>
            </a:lvl1pPr>
          </a:lstStyle>
          <a:p>
            <a:pPr lvl="0"/>
            <a:r>
              <a:rPr lang="en-GB"/>
              <a:t>Edit title</a:t>
            </a:r>
          </a:p>
        </p:txBody>
      </p:sp>
      <p:sp>
        <p:nvSpPr>
          <p:cNvPr id="32" name="Picture Placeholder 2">
            <a:extLst>
              <a:ext uri="{FF2B5EF4-FFF2-40B4-BE49-F238E27FC236}">
                <a16:creationId xmlns:a16="http://schemas.microsoft.com/office/drawing/2014/main" id="{862049ED-9F44-F547-B1DA-65C3ADFDD8CC}"/>
              </a:ext>
            </a:extLst>
          </p:cNvPr>
          <p:cNvSpPr>
            <a:spLocks noGrp="1"/>
          </p:cNvSpPr>
          <p:nvPr>
            <p:ph type="pic" sz="quarter" idx="17"/>
          </p:nvPr>
        </p:nvSpPr>
        <p:spPr>
          <a:xfrm>
            <a:off x="6382800" y="1601686"/>
            <a:ext cx="4726800" cy="720000"/>
          </a:xfrm>
          <a:solidFill>
            <a:srgbClr val="EFF1F5"/>
          </a:solidFill>
        </p:spPr>
        <p:txBody>
          <a:bodyPr/>
          <a:lstStyle>
            <a:lvl1pPr marL="0" indent="0">
              <a:spcBef>
                <a:spcPts val="0"/>
              </a:spcBef>
              <a:buNone/>
              <a:defRPr>
                <a:noFill/>
              </a:defRPr>
            </a:lvl1pPr>
          </a:lstStyle>
          <a:p>
            <a:r>
              <a:rPr lang="en-US"/>
              <a:t>Click icon to add picture</a:t>
            </a:r>
            <a:endParaRPr lang="en-PT"/>
          </a:p>
        </p:txBody>
      </p:sp>
      <p:sp>
        <p:nvSpPr>
          <p:cNvPr id="33" name="Text Placeholder 7">
            <a:extLst>
              <a:ext uri="{FF2B5EF4-FFF2-40B4-BE49-F238E27FC236}">
                <a16:creationId xmlns:a16="http://schemas.microsoft.com/office/drawing/2014/main" id="{A3808C06-B826-5343-B051-30B66A008202}"/>
              </a:ext>
            </a:extLst>
          </p:cNvPr>
          <p:cNvSpPr>
            <a:spLocks noGrp="1"/>
          </p:cNvSpPr>
          <p:nvPr>
            <p:ph type="body" sz="quarter" idx="18" hasCustomPrompt="1"/>
          </p:nvPr>
        </p:nvSpPr>
        <p:spPr>
          <a:xfrm>
            <a:off x="6382800" y="2807778"/>
            <a:ext cx="4726800" cy="303536"/>
          </a:xfrm>
          <a:prstGeom prst="rect">
            <a:avLst/>
          </a:prstGeom>
        </p:spPr>
        <p:txBody>
          <a:bodyPr lIns="0" tIns="72000" rIns="0" anchor="t">
            <a:spAutoFit/>
          </a:bodyPr>
          <a:lstStyle>
            <a:lvl1pPr marL="0" indent="0">
              <a:lnSpc>
                <a:spcPct val="100000"/>
              </a:lnSpc>
              <a:spcBef>
                <a:spcPts val="0"/>
              </a:spcBef>
              <a:buNone/>
              <a:defRPr sz="1200" b="0" i="0">
                <a:solidFill>
                  <a:schemeClr val="tx2"/>
                </a:solidFill>
                <a:latin typeface="Equip Light" panose="02000503000000020004" pitchFamily="2" charset="77"/>
              </a:defRPr>
            </a:lvl1pPr>
          </a:lstStyle>
          <a:p>
            <a:pPr lvl="0"/>
            <a:r>
              <a:rPr lang="en-GB"/>
              <a:t>Edit  Description</a:t>
            </a:r>
          </a:p>
        </p:txBody>
      </p:sp>
      <p:sp>
        <p:nvSpPr>
          <p:cNvPr id="34" name="Text Placeholder 7">
            <a:extLst>
              <a:ext uri="{FF2B5EF4-FFF2-40B4-BE49-F238E27FC236}">
                <a16:creationId xmlns:a16="http://schemas.microsoft.com/office/drawing/2014/main" id="{AA63282C-1AB0-5649-94A0-37AAFE4BD403}"/>
              </a:ext>
            </a:extLst>
          </p:cNvPr>
          <p:cNvSpPr>
            <a:spLocks noGrp="1"/>
          </p:cNvSpPr>
          <p:nvPr>
            <p:ph type="body" sz="quarter" idx="19" hasCustomPrompt="1"/>
          </p:nvPr>
        </p:nvSpPr>
        <p:spPr>
          <a:xfrm>
            <a:off x="6382800" y="2483686"/>
            <a:ext cx="4726800" cy="318924"/>
          </a:xfrm>
          <a:prstGeom prst="rect">
            <a:avLst/>
          </a:prstGeom>
        </p:spPr>
        <p:txBody>
          <a:bodyPr lIns="0" tIns="72000" rIns="0" anchor="t">
            <a:spAutoFit/>
          </a:bodyPr>
          <a:lstStyle>
            <a:lvl1pPr marL="0" indent="0">
              <a:lnSpc>
                <a:spcPct val="100000"/>
              </a:lnSpc>
              <a:spcBef>
                <a:spcPts val="0"/>
              </a:spcBef>
              <a:buNone/>
              <a:defRPr sz="1300" b="1" i="0">
                <a:solidFill>
                  <a:schemeClr val="tx2"/>
                </a:solidFill>
                <a:latin typeface="Equip Extended" panose="02000503030000020004" pitchFamily="2" charset="77"/>
              </a:defRPr>
            </a:lvl1pPr>
          </a:lstStyle>
          <a:p>
            <a:pPr lvl="0"/>
            <a:r>
              <a:rPr lang="en-GB"/>
              <a:t>Edit title</a:t>
            </a:r>
          </a:p>
        </p:txBody>
      </p:sp>
      <p:sp>
        <p:nvSpPr>
          <p:cNvPr id="35" name="Picture Placeholder 2">
            <a:extLst>
              <a:ext uri="{FF2B5EF4-FFF2-40B4-BE49-F238E27FC236}">
                <a16:creationId xmlns:a16="http://schemas.microsoft.com/office/drawing/2014/main" id="{8C090773-D50F-134A-A9EE-A2F377D60A95}"/>
              </a:ext>
            </a:extLst>
          </p:cNvPr>
          <p:cNvSpPr>
            <a:spLocks noGrp="1"/>
          </p:cNvSpPr>
          <p:nvPr>
            <p:ph type="pic" sz="quarter" idx="20"/>
          </p:nvPr>
        </p:nvSpPr>
        <p:spPr>
          <a:xfrm>
            <a:off x="6382800" y="3576693"/>
            <a:ext cx="4726800" cy="720000"/>
          </a:xfrm>
          <a:solidFill>
            <a:srgbClr val="EFF1F5"/>
          </a:solidFill>
        </p:spPr>
        <p:txBody>
          <a:bodyPr/>
          <a:lstStyle>
            <a:lvl1pPr marL="0" indent="0">
              <a:spcBef>
                <a:spcPts val="0"/>
              </a:spcBef>
              <a:buNone/>
              <a:defRPr>
                <a:noFill/>
              </a:defRPr>
            </a:lvl1pPr>
          </a:lstStyle>
          <a:p>
            <a:r>
              <a:rPr lang="en-US"/>
              <a:t>Click icon to add picture</a:t>
            </a:r>
            <a:endParaRPr lang="en-PT"/>
          </a:p>
        </p:txBody>
      </p:sp>
      <p:sp>
        <p:nvSpPr>
          <p:cNvPr id="36" name="Text Placeholder 7">
            <a:extLst>
              <a:ext uri="{FF2B5EF4-FFF2-40B4-BE49-F238E27FC236}">
                <a16:creationId xmlns:a16="http://schemas.microsoft.com/office/drawing/2014/main" id="{D1B67FFB-6356-7B4A-AD9B-8C36E39A2BEA}"/>
              </a:ext>
            </a:extLst>
          </p:cNvPr>
          <p:cNvSpPr>
            <a:spLocks noGrp="1"/>
          </p:cNvSpPr>
          <p:nvPr>
            <p:ph type="body" sz="quarter" idx="21" hasCustomPrompt="1"/>
          </p:nvPr>
        </p:nvSpPr>
        <p:spPr>
          <a:xfrm>
            <a:off x="6382800" y="4782786"/>
            <a:ext cx="4726800" cy="303536"/>
          </a:xfrm>
          <a:prstGeom prst="rect">
            <a:avLst/>
          </a:prstGeom>
        </p:spPr>
        <p:txBody>
          <a:bodyPr lIns="0" tIns="72000" rIns="0" anchor="t">
            <a:spAutoFit/>
          </a:bodyPr>
          <a:lstStyle>
            <a:lvl1pPr marL="0" indent="0">
              <a:lnSpc>
                <a:spcPct val="100000"/>
              </a:lnSpc>
              <a:spcBef>
                <a:spcPts val="0"/>
              </a:spcBef>
              <a:buNone/>
              <a:defRPr sz="1200" b="0" i="0">
                <a:solidFill>
                  <a:schemeClr val="tx2"/>
                </a:solidFill>
                <a:latin typeface="Equip Light" panose="02000503000000020004" pitchFamily="2" charset="77"/>
              </a:defRPr>
            </a:lvl1pPr>
          </a:lstStyle>
          <a:p>
            <a:pPr lvl="0"/>
            <a:r>
              <a:rPr lang="en-GB"/>
              <a:t>Edit  Description</a:t>
            </a:r>
          </a:p>
        </p:txBody>
      </p:sp>
      <p:sp>
        <p:nvSpPr>
          <p:cNvPr id="37" name="Text Placeholder 7">
            <a:extLst>
              <a:ext uri="{FF2B5EF4-FFF2-40B4-BE49-F238E27FC236}">
                <a16:creationId xmlns:a16="http://schemas.microsoft.com/office/drawing/2014/main" id="{CC6A9331-7403-8C41-BA08-371BB5F2BF90}"/>
              </a:ext>
            </a:extLst>
          </p:cNvPr>
          <p:cNvSpPr>
            <a:spLocks noGrp="1"/>
          </p:cNvSpPr>
          <p:nvPr>
            <p:ph type="body" sz="quarter" idx="22" hasCustomPrompt="1"/>
          </p:nvPr>
        </p:nvSpPr>
        <p:spPr>
          <a:xfrm>
            <a:off x="6382800" y="4458693"/>
            <a:ext cx="4726800" cy="318924"/>
          </a:xfrm>
          <a:prstGeom prst="rect">
            <a:avLst/>
          </a:prstGeom>
        </p:spPr>
        <p:txBody>
          <a:bodyPr lIns="0" tIns="72000" rIns="0" anchor="t">
            <a:spAutoFit/>
          </a:bodyPr>
          <a:lstStyle>
            <a:lvl1pPr marL="0" indent="0">
              <a:lnSpc>
                <a:spcPct val="100000"/>
              </a:lnSpc>
              <a:spcBef>
                <a:spcPts val="0"/>
              </a:spcBef>
              <a:buNone/>
              <a:defRPr sz="1300" b="1" i="0">
                <a:solidFill>
                  <a:schemeClr val="tx2"/>
                </a:solidFill>
                <a:latin typeface="Equip Extended" panose="02000503030000020004" pitchFamily="2" charset="77"/>
              </a:defRPr>
            </a:lvl1pPr>
          </a:lstStyle>
          <a:p>
            <a:pPr lvl="0"/>
            <a:r>
              <a:rPr lang="en-GB"/>
              <a:t>Edit title</a:t>
            </a:r>
          </a:p>
        </p:txBody>
      </p:sp>
      <p:sp>
        <p:nvSpPr>
          <p:cNvPr id="20" name="Title 1">
            <a:extLst>
              <a:ext uri="{FF2B5EF4-FFF2-40B4-BE49-F238E27FC236}">
                <a16:creationId xmlns:a16="http://schemas.microsoft.com/office/drawing/2014/main" id="{3E9F7D8B-7AED-B540-85BF-09B860DA6532}"/>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spcBef>
                <a:spcPts val="0"/>
              </a:spcBef>
              <a:defRPr sz="2400" b="1" i="0">
                <a:solidFill>
                  <a:schemeClr val="tx2"/>
                </a:solidFill>
                <a:latin typeface="Equip Extended" panose="02000503030000020004" pitchFamily="2" charset="77"/>
              </a:defRPr>
            </a:lvl1pPr>
          </a:lstStyle>
          <a:p>
            <a:r>
              <a:rPr lang="en-GB"/>
              <a:t>Edit title</a:t>
            </a:r>
            <a:endParaRPr lang="en-PT"/>
          </a:p>
        </p:txBody>
      </p:sp>
      <p:sp>
        <p:nvSpPr>
          <p:cNvPr id="21" name="Text Placeholder 7">
            <a:extLst>
              <a:ext uri="{FF2B5EF4-FFF2-40B4-BE49-F238E27FC236}">
                <a16:creationId xmlns:a16="http://schemas.microsoft.com/office/drawing/2014/main" id="{CDDC1FE9-9969-A543-8F55-E3335770E026}"/>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spcBef>
                <a:spcPts val="0"/>
              </a:spcBef>
              <a:buNone/>
              <a:defRPr sz="1600" b="0" i="0">
                <a:solidFill>
                  <a:schemeClr val="tx2"/>
                </a:solidFill>
                <a:latin typeface="Equip Extended Light" panose="02000503000000020004" pitchFamily="2" charset="77"/>
              </a:defRPr>
            </a:lvl1pPr>
          </a:lstStyle>
          <a:p>
            <a:pPr lvl="0"/>
            <a:r>
              <a:rPr lang="en-GB"/>
              <a:t>Edit subtitle</a:t>
            </a:r>
          </a:p>
        </p:txBody>
      </p:sp>
      <p:sp>
        <p:nvSpPr>
          <p:cNvPr id="22" name="Text Placeholder 7">
            <a:extLst>
              <a:ext uri="{FF2B5EF4-FFF2-40B4-BE49-F238E27FC236}">
                <a16:creationId xmlns:a16="http://schemas.microsoft.com/office/drawing/2014/main" id="{8509B05D-41BE-41F1-BD50-39E7A6635043}"/>
              </a:ext>
            </a:extLst>
          </p:cNvPr>
          <p:cNvSpPr>
            <a:spLocks noGrp="1"/>
          </p:cNvSpPr>
          <p:nvPr>
            <p:ph type="body" sz="quarter" idx="10" hasCustomPrompt="1"/>
          </p:nvPr>
        </p:nvSpPr>
        <p:spPr>
          <a:xfrm>
            <a:off x="626401" y="5876515"/>
            <a:ext cx="10862324" cy="498475"/>
          </a:xfrm>
        </p:spPr>
        <p:txBody>
          <a:bodyPr anchor="ctr">
            <a:noAutofit/>
          </a:bodyPr>
          <a:lstStyle>
            <a:lvl1pPr marL="0" indent="0">
              <a:spcBef>
                <a:spcPts val="0"/>
              </a:spcBef>
              <a:buNone/>
              <a:defRPr sz="1000" b="0" i="0">
                <a:solidFill>
                  <a:schemeClr val="bg2"/>
                </a:solidFill>
                <a:latin typeface="Equip Extended Light" panose="02000503000000020004" pitchFamily="2" charset="77"/>
              </a:defRPr>
            </a:lvl1pPr>
          </a:lstStyle>
          <a:p>
            <a:pPr lvl="0"/>
            <a:r>
              <a:rPr lang="en-GB"/>
              <a:t>Edit Footnote</a:t>
            </a:r>
          </a:p>
        </p:txBody>
      </p:sp>
    </p:spTree>
    <p:extLst>
      <p:ext uri="{BB962C8B-B14F-4D97-AF65-F5344CB8AC3E}">
        <p14:creationId xmlns:p14="http://schemas.microsoft.com/office/powerpoint/2010/main" val="296790290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8_4_Info Grid 2 Photo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3" name="Picture Placeholder 2">
            <a:extLst>
              <a:ext uri="{FF2B5EF4-FFF2-40B4-BE49-F238E27FC236}">
                <a16:creationId xmlns:a16="http://schemas.microsoft.com/office/drawing/2014/main" id="{FD3A5CC7-D75C-D440-A8AD-DE20599ED69B}"/>
              </a:ext>
            </a:extLst>
          </p:cNvPr>
          <p:cNvSpPr>
            <a:spLocks noGrp="1"/>
          </p:cNvSpPr>
          <p:nvPr>
            <p:ph type="pic" sz="quarter" idx="11"/>
          </p:nvPr>
        </p:nvSpPr>
        <p:spPr>
          <a:xfrm>
            <a:off x="1079998" y="1602250"/>
            <a:ext cx="4726800" cy="2160000"/>
          </a:xfrm>
          <a:solidFill>
            <a:srgbClr val="EFF1F5"/>
          </a:solidFill>
        </p:spPr>
        <p:txBody>
          <a:bodyPr/>
          <a:lstStyle>
            <a:lvl1pPr marL="0" indent="0">
              <a:spcBef>
                <a:spcPts val="0"/>
              </a:spcBef>
              <a:buNone/>
              <a:defRPr>
                <a:noFill/>
              </a:defRPr>
            </a:lvl1pPr>
          </a:lstStyle>
          <a:p>
            <a:r>
              <a:rPr lang="en-US"/>
              <a:t>Click icon to add picture</a:t>
            </a:r>
            <a:endParaRPr lang="en-PT"/>
          </a:p>
        </p:txBody>
      </p:sp>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079998" y="4248250"/>
            <a:ext cx="4726800" cy="303536"/>
          </a:xfrm>
          <a:prstGeom prst="rect">
            <a:avLst/>
          </a:prstGeom>
        </p:spPr>
        <p:txBody>
          <a:bodyPr lIns="0" tIns="72000" rIns="0" anchor="t">
            <a:spAutoFit/>
          </a:bodyPr>
          <a:lstStyle>
            <a:lvl1pPr marL="0" indent="0">
              <a:lnSpc>
                <a:spcPct val="100000"/>
              </a:lnSpc>
              <a:spcBef>
                <a:spcPts val="0"/>
              </a:spcBef>
              <a:buNone/>
              <a:defRPr sz="1200" b="0" i="0">
                <a:solidFill>
                  <a:schemeClr val="tx2"/>
                </a:solidFill>
                <a:latin typeface="Equip Light" panose="02000503000000020004" pitchFamily="2" charset="77"/>
              </a:defRPr>
            </a:lvl1pPr>
          </a:lstStyle>
          <a:p>
            <a:pPr lvl="0"/>
            <a:r>
              <a:rPr lang="en-GB"/>
              <a:t>Edit  Description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080000" y="3924250"/>
            <a:ext cx="4726800" cy="318924"/>
          </a:xfrm>
          <a:prstGeom prst="rect">
            <a:avLst/>
          </a:prstGeom>
        </p:spPr>
        <p:txBody>
          <a:bodyPr lIns="0" tIns="72000" rIns="0" anchor="t">
            <a:spAutoFit/>
          </a:bodyPr>
          <a:lstStyle>
            <a:lvl1pPr marL="0" indent="0">
              <a:lnSpc>
                <a:spcPct val="100000"/>
              </a:lnSpc>
              <a:spcBef>
                <a:spcPts val="0"/>
              </a:spcBef>
              <a:buNone/>
              <a:defRPr sz="1300" b="1" i="0">
                <a:solidFill>
                  <a:schemeClr val="tx2"/>
                </a:solidFill>
                <a:latin typeface="Equip Extended" panose="02000503030000020004" pitchFamily="2" charset="77"/>
              </a:defRPr>
            </a:lvl1pPr>
          </a:lstStyle>
          <a:p>
            <a:pPr lvl="0"/>
            <a:r>
              <a:rPr lang="en-GB"/>
              <a:t>Edit title</a:t>
            </a:r>
          </a:p>
        </p:txBody>
      </p:sp>
      <p:sp>
        <p:nvSpPr>
          <p:cNvPr id="32" name="Picture Placeholder 2">
            <a:extLst>
              <a:ext uri="{FF2B5EF4-FFF2-40B4-BE49-F238E27FC236}">
                <a16:creationId xmlns:a16="http://schemas.microsoft.com/office/drawing/2014/main" id="{862049ED-9F44-F547-B1DA-65C3ADFDD8CC}"/>
              </a:ext>
            </a:extLst>
          </p:cNvPr>
          <p:cNvSpPr>
            <a:spLocks noGrp="1"/>
          </p:cNvSpPr>
          <p:nvPr>
            <p:ph type="pic" sz="quarter" idx="17"/>
          </p:nvPr>
        </p:nvSpPr>
        <p:spPr>
          <a:xfrm>
            <a:off x="6382800" y="1601686"/>
            <a:ext cx="4726800" cy="2160000"/>
          </a:xfrm>
          <a:solidFill>
            <a:srgbClr val="EFF1F5"/>
          </a:solidFill>
        </p:spPr>
        <p:txBody>
          <a:bodyPr/>
          <a:lstStyle>
            <a:lvl1pPr marL="0" indent="0">
              <a:spcBef>
                <a:spcPts val="0"/>
              </a:spcBef>
              <a:buNone/>
              <a:defRPr>
                <a:noFill/>
              </a:defRPr>
            </a:lvl1pPr>
          </a:lstStyle>
          <a:p>
            <a:r>
              <a:rPr lang="en-US"/>
              <a:t>Click icon to add picture</a:t>
            </a:r>
            <a:endParaRPr lang="en-PT"/>
          </a:p>
        </p:txBody>
      </p:sp>
      <p:sp>
        <p:nvSpPr>
          <p:cNvPr id="33" name="Text Placeholder 7">
            <a:extLst>
              <a:ext uri="{FF2B5EF4-FFF2-40B4-BE49-F238E27FC236}">
                <a16:creationId xmlns:a16="http://schemas.microsoft.com/office/drawing/2014/main" id="{A3808C06-B826-5343-B051-30B66A008202}"/>
              </a:ext>
            </a:extLst>
          </p:cNvPr>
          <p:cNvSpPr>
            <a:spLocks noGrp="1"/>
          </p:cNvSpPr>
          <p:nvPr>
            <p:ph type="body" sz="quarter" idx="18" hasCustomPrompt="1"/>
          </p:nvPr>
        </p:nvSpPr>
        <p:spPr>
          <a:xfrm>
            <a:off x="6382800" y="4248250"/>
            <a:ext cx="4726800" cy="303536"/>
          </a:xfrm>
          <a:prstGeom prst="rect">
            <a:avLst/>
          </a:prstGeom>
        </p:spPr>
        <p:txBody>
          <a:bodyPr lIns="0" tIns="72000" rIns="0" anchor="t">
            <a:spAutoFit/>
          </a:bodyPr>
          <a:lstStyle>
            <a:lvl1pPr marL="0" indent="0">
              <a:lnSpc>
                <a:spcPct val="100000"/>
              </a:lnSpc>
              <a:spcBef>
                <a:spcPts val="0"/>
              </a:spcBef>
              <a:buNone/>
              <a:defRPr sz="1200" b="0" i="0">
                <a:solidFill>
                  <a:schemeClr val="tx2"/>
                </a:solidFill>
                <a:latin typeface="Equip Light" panose="02000503000000020004" pitchFamily="2" charset="77"/>
              </a:defRPr>
            </a:lvl1pPr>
          </a:lstStyle>
          <a:p>
            <a:pPr lvl="0"/>
            <a:r>
              <a:rPr lang="en-GB"/>
              <a:t>Edit  Description</a:t>
            </a:r>
          </a:p>
        </p:txBody>
      </p:sp>
      <p:sp>
        <p:nvSpPr>
          <p:cNvPr id="34" name="Text Placeholder 7">
            <a:extLst>
              <a:ext uri="{FF2B5EF4-FFF2-40B4-BE49-F238E27FC236}">
                <a16:creationId xmlns:a16="http://schemas.microsoft.com/office/drawing/2014/main" id="{AA63282C-1AB0-5649-94A0-37AAFE4BD403}"/>
              </a:ext>
            </a:extLst>
          </p:cNvPr>
          <p:cNvSpPr>
            <a:spLocks noGrp="1"/>
          </p:cNvSpPr>
          <p:nvPr>
            <p:ph type="body" sz="quarter" idx="19" hasCustomPrompt="1"/>
          </p:nvPr>
        </p:nvSpPr>
        <p:spPr>
          <a:xfrm>
            <a:off x="6382800" y="3924250"/>
            <a:ext cx="4726800" cy="318924"/>
          </a:xfrm>
          <a:prstGeom prst="rect">
            <a:avLst/>
          </a:prstGeom>
        </p:spPr>
        <p:txBody>
          <a:bodyPr lIns="0" tIns="72000" rIns="0" anchor="t">
            <a:spAutoFit/>
          </a:bodyPr>
          <a:lstStyle>
            <a:lvl1pPr marL="0" indent="0">
              <a:lnSpc>
                <a:spcPct val="100000"/>
              </a:lnSpc>
              <a:spcBef>
                <a:spcPts val="0"/>
              </a:spcBef>
              <a:buNone/>
              <a:defRPr sz="1300" b="1" i="0">
                <a:solidFill>
                  <a:schemeClr val="tx2"/>
                </a:solidFill>
                <a:latin typeface="Equip Extended" panose="02000503030000020004" pitchFamily="2" charset="77"/>
              </a:defRPr>
            </a:lvl1pPr>
          </a:lstStyle>
          <a:p>
            <a:pPr lvl="0"/>
            <a:r>
              <a:rPr lang="en-GB"/>
              <a:t>Edit title</a:t>
            </a:r>
          </a:p>
        </p:txBody>
      </p:sp>
      <p:sp>
        <p:nvSpPr>
          <p:cNvPr id="15" name="Title 1">
            <a:extLst>
              <a:ext uri="{FF2B5EF4-FFF2-40B4-BE49-F238E27FC236}">
                <a16:creationId xmlns:a16="http://schemas.microsoft.com/office/drawing/2014/main" id="{683F9832-0E73-D947-AAF3-4B30F596F30A}"/>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spcBef>
                <a:spcPts val="0"/>
              </a:spcBef>
              <a:defRPr sz="2400" b="1" i="0">
                <a:solidFill>
                  <a:schemeClr val="tx2"/>
                </a:solidFill>
                <a:latin typeface="Equip Extended" panose="02000503030000020004" pitchFamily="2" charset="77"/>
              </a:defRPr>
            </a:lvl1pPr>
          </a:lstStyle>
          <a:p>
            <a:r>
              <a:rPr lang="en-GB"/>
              <a:t>Edit title</a:t>
            </a:r>
            <a:endParaRPr lang="en-PT"/>
          </a:p>
        </p:txBody>
      </p:sp>
      <p:sp>
        <p:nvSpPr>
          <p:cNvPr id="16" name="Text Placeholder 7">
            <a:extLst>
              <a:ext uri="{FF2B5EF4-FFF2-40B4-BE49-F238E27FC236}">
                <a16:creationId xmlns:a16="http://schemas.microsoft.com/office/drawing/2014/main" id="{6D6B6881-E091-5544-8441-AE38D721C394}"/>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spcBef>
                <a:spcPts val="0"/>
              </a:spcBef>
              <a:buNone/>
              <a:defRPr sz="1600" b="0" i="0">
                <a:solidFill>
                  <a:schemeClr val="tx2"/>
                </a:solidFill>
                <a:latin typeface="Equip Extended Light" panose="02000503000000020004" pitchFamily="2" charset="77"/>
              </a:defRPr>
            </a:lvl1pPr>
          </a:lstStyle>
          <a:p>
            <a:pPr lvl="0"/>
            <a:r>
              <a:rPr lang="en-GB"/>
              <a:t>Edit subtitle</a:t>
            </a:r>
          </a:p>
        </p:txBody>
      </p:sp>
      <p:sp>
        <p:nvSpPr>
          <p:cNvPr id="17" name="Text Placeholder 7">
            <a:extLst>
              <a:ext uri="{FF2B5EF4-FFF2-40B4-BE49-F238E27FC236}">
                <a16:creationId xmlns:a16="http://schemas.microsoft.com/office/drawing/2014/main" id="{071F68A2-DA05-4068-B163-CF90C3565708}"/>
              </a:ext>
            </a:extLst>
          </p:cNvPr>
          <p:cNvSpPr>
            <a:spLocks noGrp="1"/>
          </p:cNvSpPr>
          <p:nvPr>
            <p:ph type="body" sz="quarter" idx="10" hasCustomPrompt="1"/>
          </p:nvPr>
        </p:nvSpPr>
        <p:spPr>
          <a:xfrm>
            <a:off x="626401" y="5876515"/>
            <a:ext cx="10862324" cy="498475"/>
          </a:xfrm>
        </p:spPr>
        <p:txBody>
          <a:bodyPr anchor="ctr">
            <a:noAutofit/>
          </a:bodyPr>
          <a:lstStyle>
            <a:lvl1pPr marL="0" indent="0">
              <a:spcBef>
                <a:spcPts val="0"/>
              </a:spcBef>
              <a:buNone/>
              <a:defRPr sz="1000" b="0" i="0">
                <a:solidFill>
                  <a:schemeClr val="bg2"/>
                </a:solidFill>
                <a:latin typeface="Equip Extended Light" panose="02000503000000020004" pitchFamily="2" charset="77"/>
              </a:defRPr>
            </a:lvl1pPr>
          </a:lstStyle>
          <a:p>
            <a:pPr lvl="0"/>
            <a:r>
              <a:rPr lang="en-GB"/>
              <a:t>Edit Footnote</a:t>
            </a:r>
          </a:p>
        </p:txBody>
      </p:sp>
    </p:spTree>
    <p:extLst>
      <p:ext uri="{BB962C8B-B14F-4D97-AF65-F5344CB8AC3E}">
        <p14:creationId xmlns:p14="http://schemas.microsoft.com/office/powerpoint/2010/main" val="322341367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9_1_Grid 15 Logo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3" name="Picture Placeholder 2">
            <a:extLst>
              <a:ext uri="{FF2B5EF4-FFF2-40B4-BE49-F238E27FC236}">
                <a16:creationId xmlns:a16="http://schemas.microsoft.com/office/drawing/2014/main" id="{FD3A5CC7-D75C-D440-A8AD-DE20599ED69B}"/>
              </a:ext>
            </a:extLst>
          </p:cNvPr>
          <p:cNvSpPr>
            <a:spLocks noGrp="1"/>
          </p:cNvSpPr>
          <p:nvPr>
            <p:ph type="pic" sz="quarter" idx="11"/>
          </p:nvPr>
        </p:nvSpPr>
        <p:spPr>
          <a:xfrm>
            <a:off x="1079998" y="1602248"/>
            <a:ext cx="1774800" cy="1080000"/>
          </a:xfrm>
          <a:noFill/>
        </p:spPr>
        <p:txBody>
          <a:bodyPr/>
          <a:lstStyle>
            <a:lvl1pPr marL="0" indent="0">
              <a:spcBef>
                <a:spcPts val="0"/>
              </a:spcBef>
              <a:buNone/>
              <a:defRPr>
                <a:noFill/>
              </a:defRPr>
            </a:lvl1pPr>
          </a:lstStyle>
          <a:p>
            <a:r>
              <a:rPr lang="en-US"/>
              <a:t>Click icon to add picture</a:t>
            </a:r>
            <a:endParaRPr lang="en-PT"/>
          </a:p>
        </p:txBody>
      </p:sp>
      <p:sp>
        <p:nvSpPr>
          <p:cNvPr id="16" name="Picture Placeholder 2">
            <a:extLst>
              <a:ext uri="{FF2B5EF4-FFF2-40B4-BE49-F238E27FC236}">
                <a16:creationId xmlns:a16="http://schemas.microsoft.com/office/drawing/2014/main" id="{831B92B8-57A0-F045-B5AF-3A0E0ADDDCF9}"/>
              </a:ext>
            </a:extLst>
          </p:cNvPr>
          <p:cNvSpPr>
            <a:spLocks noGrp="1"/>
          </p:cNvSpPr>
          <p:nvPr>
            <p:ph type="pic" sz="quarter" idx="30"/>
          </p:nvPr>
        </p:nvSpPr>
        <p:spPr>
          <a:xfrm>
            <a:off x="1079998" y="3013200"/>
            <a:ext cx="1774800" cy="1080000"/>
          </a:xfrm>
          <a:noFill/>
        </p:spPr>
        <p:txBody>
          <a:bodyPr/>
          <a:lstStyle>
            <a:lvl1pPr marL="0" indent="0">
              <a:spcBef>
                <a:spcPts val="0"/>
              </a:spcBef>
              <a:buNone/>
              <a:defRPr>
                <a:noFill/>
              </a:defRPr>
            </a:lvl1pPr>
          </a:lstStyle>
          <a:p>
            <a:r>
              <a:rPr lang="en-US"/>
              <a:t>Click icon to add picture</a:t>
            </a:r>
            <a:endParaRPr lang="en-PT"/>
          </a:p>
        </p:txBody>
      </p:sp>
      <p:sp>
        <p:nvSpPr>
          <p:cNvPr id="17" name="Picture Placeholder 2">
            <a:extLst>
              <a:ext uri="{FF2B5EF4-FFF2-40B4-BE49-F238E27FC236}">
                <a16:creationId xmlns:a16="http://schemas.microsoft.com/office/drawing/2014/main" id="{C3CE8D92-38BD-614B-91DD-18DC54748071}"/>
              </a:ext>
            </a:extLst>
          </p:cNvPr>
          <p:cNvSpPr>
            <a:spLocks noGrp="1"/>
          </p:cNvSpPr>
          <p:nvPr>
            <p:ph type="pic" sz="quarter" idx="31"/>
          </p:nvPr>
        </p:nvSpPr>
        <p:spPr>
          <a:xfrm>
            <a:off x="1079998" y="4381200"/>
            <a:ext cx="1774800" cy="1080000"/>
          </a:xfrm>
          <a:noFill/>
        </p:spPr>
        <p:txBody>
          <a:bodyPr/>
          <a:lstStyle>
            <a:lvl1pPr marL="0" indent="0">
              <a:spcBef>
                <a:spcPts val="0"/>
              </a:spcBef>
              <a:buNone/>
              <a:defRPr>
                <a:noFill/>
              </a:defRPr>
            </a:lvl1pPr>
          </a:lstStyle>
          <a:p>
            <a:r>
              <a:rPr lang="en-US"/>
              <a:t>Click icon to add picture</a:t>
            </a:r>
            <a:endParaRPr lang="en-PT"/>
          </a:p>
        </p:txBody>
      </p:sp>
      <p:sp>
        <p:nvSpPr>
          <p:cNvPr id="19" name="Picture Placeholder 2">
            <a:extLst>
              <a:ext uri="{FF2B5EF4-FFF2-40B4-BE49-F238E27FC236}">
                <a16:creationId xmlns:a16="http://schemas.microsoft.com/office/drawing/2014/main" id="{4C97D981-5ED7-D74C-B577-C52D703DA70F}"/>
              </a:ext>
            </a:extLst>
          </p:cNvPr>
          <p:cNvSpPr>
            <a:spLocks noGrp="1"/>
          </p:cNvSpPr>
          <p:nvPr>
            <p:ph type="pic" sz="quarter" idx="32"/>
          </p:nvPr>
        </p:nvSpPr>
        <p:spPr>
          <a:xfrm>
            <a:off x="3142800" y="1602248"/>
            <a:ext cx="1774800" cy="1080000"/>
          </a:xfrm>
          <a:noFill/>
        </p:spPr>
        <p:txBody>
          <a:bodyPr/>
          <a:lstStyle>
            <a:lvl1pPr marL="0" indent="0">
              <a:spcBef>
                <a:spcPts val="0"/>
              </a:spcBef>
              <a:buNone/>
              <a:defRPr>
                <a:noFill/>
              </a:defRPr>
            </a:lvl1pPr>
          </a:lstStyle>
          <a:p>
            <a:r>
              <a:rPr lang="en-US"/>
              <a:t>Click icon to add picture</a:t>
            </a:r>
            <a:endParaRPr lang="en-PT"/>
          </a:p>
        </p:txBody>
      </p:sp>
      <p:sp>
        <p:nvSpPr>
          <p:cNvPr id="20" name="Picture Placeholder 2">
            <a:extLst>
              <a:ext uri="{FF2B5EF4-FFF2-40B4-BE49-F238E27FC236}">
                <a16:creationId xmlns:a16="http://schemas.microsoft.com/office/drawing/2014/main" id="{98BD8D0D-DD4A-7544-A18D-4BCED2CED9DA}"/>
              </a:ext>
            </a:extLst>
          </p:cNvPr>
          <p:cNvSpPr>
            <a:spLocks noGrp="1"/>
          </p:cNvSpPr>
          <p:nvPr>
            <p:ph type="pic" sz="quarter" idx="33"/>
          </p:nvPr>
        </p:nvSpPr>
        <p:spPr>
          <a:xfrm>
            <a:off x="3142800" y="3013200"/>
            <a:ext cx="1774800" cy="1080000"/>
          </a:xfrm>
          <a:noFill/>
        </p:spPr>
        <p:txBody>
          <a:bodyPr/>
          <a:lstStyle>
            <a:lvl1pPr marL="0" indent="0">
              <a:spcBef>
                <a:spcPts val="0"/>
              </a:spcBef>
              <a:buNone/>
              <a:defRPr>
                <a:noFill/>
              </a:defRPr>
            </a:lvl1pPr>
          </a:lstStyle>
          <a:p>
            <a:r>
              <a:rPr lang="en-US"/>
              <a:t>Click icon to add picture</a:t>
            </a:r>
            <a:endParaRPr lang="en-PT"/>
          </a:p>
        </p:txBody>
      </p:sp>
      <p:sp>
        <p:nvSpPr>
          <p:cNvPr id="21" name="Picture Placeholder 2">
            <a:extLst>
              <a:ext uri="{FF2B5EF4-FFF2-40B4-BE49-F238E27FC236}">
                <a16:creationId xmlns:a16="http://schemas.microsoft.com/office/drawing/2014/main" id="{BD8723A2-8B7A-BF49-844F-CA763CFB2EC5}"/>
              </a:ext>
            </a:extLst>
          </p:cNvPr>
          <p:cNvSpPr>
            <a:spLocks noGrp="1"/>
          </p:cNvSpPr>
          <p:nvPr>
            <p:ph type="pic" sz="quarter" idx="34"/>
          </p:nvPr>
        </p:nvSpPr>
        <p:spPr>
          <a:xfrm>
            <a:off x="3142800" y="4381200"/>
            <a:ext cx="1774800" cy="1080000"/>
          </a:xfrm>
          <a:noFill/>
        </p:spPr>
        <p:txBody>
          <a:bodyPr/>
          <a:lstStyle>
            <a:lvl1pPr marL="0" indent="0">
              <a:spcBef>
                <a:spcPts val="0"/>
              </a:spcBef>
              <a:buNone/>
              <a:defRPr>
                <a:noFill/>
              </a:defRPr>
            </a:lvl1pPr>
          </a:lstStyle>
          <a:p>
            <a:r>
              <a:rPr lang="en-US"/>
              <a:t>Click icon to add picture</a:t>
            </a:r>
            <a:endParaRPr lang="en-PT"/>
          </a:p>
        </p:txBody>
      </p:sp>
      <p:sp>
        <p:nvSpPr>
          <p:cNvPr id="22" name="Picture Placeholder 2">
            <a:extLst>
              <a:ext uri="{FF2B5EF4-FFF2-40B4-BE49-F238E27FC236}">
                <a16:creationId xmlns:a16="http://schemas.microsoft.com/office/drawing/2014/main" id="{E051EBB6-B820-7D4D-A9EE-45232BAE6091}"/>
              </a:ext>
            </a:extLst>
          </p:cNvPr>
          <p:cNvSpPr>
            <a:spLocks noGrp="1"/>
          </p:cNvSpPr>
          <p:nvPr>
            <p:ph type="pic" sz="quarter" idx="35"/>
          </p:nvPr>
        </p:nvSpPr>
        <p:spPr>
          <a:xfrm>
            <a:off x="5230800" y="1602248"/>
            <a:ext cx="1774800" cy="1080000"/>
          </a:xfrm>
          <a:noFill/>
        </p:spPr>
        <p:txBody>
          <a:bodyPr/>
          <a:lstStyle>
            <a:lvl1pPr marL="0" indent="0">
              <a:spcBef>
                <a:spcPts val="0"/>
              </a:spcBef>
              <a:buNone/>
              <a:defRPr>
                <a:noFill/>
              </a:defRPr>
            </a:lvl1pPr>
          </a:lstStyle>
          <a:p>
            <a:r>
              <a:rPr lang="en-US"/>
              <a:t>Click icon to add picture</a:t>
            </a:r>
            <a:endParaRPr lang="en-PT"/>
          </a:p>
        </p:txBody>
      </p:sp>
      <p:sp>
        <p:nvSpPr>
          <p:cNvPr id="23" name="Picture Placeholder 2">
            <a:extLst>
              <a:ext uri="{FF2B5EF4-FFF2-40B4-BE49-F238E27FC236}">
                <a16:creationId xmlns:a16="http://schemas.microsoft.com/office/drawing/2014/main" id="{5E21C6BE-5AD4-7244-BF35-C884C3F9573C}"/>
              </a:ext>
            </a:extLst>
          </p:cNvPr>
          <p:cNvSpPr>
            <a:spLocks noGrp="1"/>
          </p:cNvSpPr>
          <p:nvPr>
            <p:ph type="pic" sz="quarter" idx="36"/>
          </p:nvPr>
        </p:nvSpPr>
        <p:spPr>
          <a:xfrm>
            <a:off x="5230800" y="3013200"/>
            <a:ext cx="1774800" cy="1080000"/>
          </a:xfrm>
          <a:noFill/>
        </p:spPr>
        <p:txBody>
          <a:bodyPr/>
          <a:lstStyle>
            <a:lvl1pPr marL="0" indent="0">
              <a:spcBef>
                <a:spcPts val="0"/>
              </a:spcBef>
              <a:buNone/>
              <a:defRPr>
                <a:noFill/>
              </a:defRPr>
            </a:lvl1pPr>
          </a:lstStyle>
          <a:p>
            <a:r>
              <a:rPr lang="en-US"/>
              <a:t>Click icon to add picture</a:t>
            </a:r>
            <a:endParaRPr lang="en-PT"/>
          </a:p>
        </p:txBody>
      </p:sp>
      <p:sp>
        <p:nvSpPr>
          <p:cNvPr id="24" name="Picture Placeholder 2">
            <a:extLst>
              <a:ext uri="{FF2B5EF4-FFF2-40B4-BE49-F238E27FC236}">
                <a16:creationId xmlns:a16="http://schemas.microsoft.com/office/drawing/2014/main" id="{BFA7371F-28F3-F14B-89D0-39E7B6AF632E}"/>
              </a:ext>
            </a:extLst>
          </p:cNvPr>
          <p:cNvSpPr>
            <a:spLocks noGrp="1"/>
          </p:cNvSpPr>
          <p:nvPr>
            <p:ph type="pic" sz="quarter" idx="37"/>
          </p:nvPr>
        </p:nvSpPr>
        <p:spPr>
          <a:xfrm>
            <a:off x="5230800" y="4381200"/>
            <a:ext cx="1774800" cy="1080000"/>
          </a:xfrm>
          <a:noFill/>
        </p:spPr>
        <p:txBody>
          <a:bodyPr/>
          <a:lstStyle>
            <a:lvl1pPr marL="0" indent="0">
              <a:spcBef>
                <a:spcPts val="0"/>
              </a:spcBef>
              <a:buNone/>
              <a:defRPr>
                <a:noFill/>
              </a:defRPr>
            </a:lvl1pPr>
          </a:lstStyle>
          <a:p>
            <a:r>
              <a:rPr lang="en-US"/>
              <a:t>Click icon to add picture</a:t>
            </a:r>
            <a:endParaRPr lang="en-PT"/>
          </a:p>
        </p:txBody>
      </p:sp>
      <p:sp>
        <p:nvSpPr>
          <p:cNvPr id="27" name="Picture Placeholder 2">
            <a:extLst>
              <a:ext uri="{FF2B5EF4-FFF2-40B4-BE49-F238E27FC236}">
                <a16:creationId xmlns:a16="http://schemas.microsoft.com/office/drawing/2014/main" id="{E51D7EF8-DED9-BF4E-BD53-AED364A78AF7}"/>
              </a:ext>
            </a:extLst>
          </p:cNvPr>
          <p:cNvSpPr>
            <a:spLocks noGrp="1"/>
          </p:cNvSpPr>
          <p:nvPr>
            <p:ph type="pic" sz="quarter" idx="38"/>
          </p:nvPr>
        </p:nvSpPr>
        <p:spPr>
          <a:xfrm>
            <a:off x="7293600" y="1602248"/>
            <a:ext cx="1774800" cy="1080000"/>
          </a:xfrm>
          <a:noFill/>
        </p:spPr>
        <p:txBody>
          <a:bodyPr/>
          <a:lstStyle>
            <a:lvl1pPr marL="0" indent="0">
              <a:spcBef>
                <a:spcPts val="0"/>
              </a:spcBef>
              <a:buNone/>
              <a:defRPr>
                <a:noFill/>
              </a:defRPr>
            </a:lvl1pPr>
          </a:lstStyle>
          <a:p>
            <a:r>
              <a:rPr lang="en-US"/>
              <a:t>Click icon to add picture</a:t>
            </a:r>
            <a:endParaRPr lang="en-PT"/>
          </a:p>
        </p:txBody>
      </p:sp>
      <p:sp>
        <p:nvSpPr>
          <p:cNvPr id="28" name="Picture Placeholder 2">
            <a:extLst>
              <a:ext uri="{FF2B5EF4-FFF2-40B4-BE49-F238E27FC236}">
                <a16:creationId xmlns:a16="http://schemas.microsoft.com/office/drawing/2014/main" id="{A19C3851-927A-854C-B3EC-5ADA1E7EAAF6}"/>
              </a:ext>
            </a:extLst>
          </p:cNvPr>
          <p:cNvSpPr>
            <a:spLocks noGrp="1"/>
          </p:cNvSpPr>
          <p:nvPr>
            <p:ph type="pic" sz="quarter" idx="39"/>
          </p:nvPr>
        </p:nvSpPr>
        <p:spPr>
          <a:xfrm>
            <a:off x="7293600" y="3013200"/>
            <a:ext cx="1774800" cy="1080000"/>
          </a:xfrm>
          <a:noFill/>
        </p:spPr>
        <p:txBody>
          <a:bodyPr/>
          <a:lstStyle>
            <a:lvl1pPr marL="0" indent="0">
              <a:spcBef>
                <a:spcPts val="0"/>
              </a:spcBef>
              <a:buNone/>
              <a:defRPr>
                <a:noFill/>
              </a:defRPr>
            </a:lvl1pPr>
          </a:lstStyle>
          <a:p>
            <a:r>
              <a:rPr lang="en-US"/>
              <a:t>Click icon to add picture</a:t>
            </a:r>
            <a:endParaRPr lang="en-PT"/>
          </a:p>
        </p:txBody>
      </p:sp>
      <p:sp>
        <p:nvSpPr>
          <p:cNvPr id="29" name="Picture Placeholder 2">
            <a:extLst>
              <a:ext uri="{FF2B5EF4-FFF2-40B4-BE49-F238E27FC236}">
                <a16:creationId xmlns:a16="http://schemas.microsoft.com/office/drawing/2014/main" id="{BCAE21E1-E113-BA43-B745-A638C90BFE65}"/>
              </a:ext>
            </a:extLst>
          </p:cNvPr>
          <p:cNvSpPr>
            <a:spLocks noGrp="1"/>
          </p:cNvSpPr>
          <p:nvPr>
            <p:ph type="pic" sz="quarter" idx="40"/>
          </p:nvPr>
        </p:nvSpPr>
        <p:spPr>
          <a:xfrm>
            <a:off x="7293600" y="4381200"/>
            <a:ext cx="1774800" cy="1080000"/>
          </a:xfrm>
          <a:noFill/>
        </p:spPr>
        <p:txBody>
          <a:bodyPr/>
          <a:lstStyle>
            <a:lvl1pPr marL="0" indent="0">
              <a:spcBef>
                <a:spcPts val="0"/>
              </a:spcBef>
              <a:buNone/>
              <a:defRPr>
                <a:noFill/>
              </a:defRPr>
            </a:lvl1pPr>
          </a:lstStyle>
          <a:p>
            <a:r>
              <a:rPr lang="en-US"/>
              <a:t>Click icon to add picture</a:t>
            </a:r>
            <a:endParaRPr lang="en-PT"/>
          </a:p>
        </p:txBody>
      </p:sp>
      <p:sp>
        <p:nvSpPr>
          <p:cNvPr id="30" name="Picture Placeholder 2">
            <a:extLst>
              <a:ext uri="{FF2B5EF4-FFF2-40B4-BE49-F238E27FC236}">
                <a16:creationId xmlns:a16="http://schemas.microsoft.com/office/drawing/2014/main" id="{D8C6B86C-014B-3043-9715-CC3F9E283AF2}"/>
              </a:ext>
            </a:extLst>
          </p:cNvPr>
          <p:cNvSpPr>
            <a:spLocks noGrp="1"/>
          </p:cNvSpPr>
          <p:nvPr>
            <p:ph type="pic" sz="quarter" idx="41"/>
          </p:nvPr>
        </p:nvSpPr>
        <p:spPr>
          <a:xfrm>
            <a:off x="9356400" y="1602248"/>
            <a:ext cx="1774800" cy="1080000"/>
          </a:xfrm>
          <a:noFill/>
        </p:spPr>
        <p:txBody>
          <a:bodyPr/>
          <a:lstStyle>
            <a:lvl1pPr marL="0" indent="0">
              <a:spcBef>
                <a:spcPts val="0"/>
              </a:spcBef>
              <a:buNone/>
              <a:defRPr>
                <a:noFill/>
              </a:defRPr>
            </a:lvl1pPr>
          </a:lstStyle>
          <a:p>
            <a:r>
              <a:rPr lang="en-US"/>
              <a:t>Click icon to add picture</a:t>
            </a:r>
            <a:endParaRPr lang="en-PT"/>
          </a:p>
        </p:txBody>
      </p:sp>
      <p:sp>
        <p:nvSpPr>
          <p:cNvPr id="31" name="Picture Placeholder 2">
            <a:extLst>
              <a:ext uri="{FF2B5EF4-FFF2-40B4-BE49-F238E27FC236}">
                <a16:creationId xmlns:a16="http://schemas.microsoft.com/office/drawing/2014/main" id="{F7183DE3-B071-274A-A2F5-57F934506F2D}"/>
              </a:ext>
            </a:extLst>
          </p:cNvPr>
          <p:cNvSpPr>
            <a:spLocks noGrp="1"/>
          </p:cNvSpPr>
          <p:nvPr>
            <p:ph type="pic" sz="quarter" idx="42"/>
          </p:nvPr>
        </p:nvSpPr>
        <p:spPr>
          <a:xfrm>
            <a:off x="9356400" y="3013200"/>
            <a:ext cx="1774800" cy="1080000"/>
          </a:xfrm>
          <a:noFill/>
        </p:spPr>
        <p:txBody>
          <a:bodyPr/>
          <a:lstStyle>
            <a:lvl1pPr marL="0" indent="0">
              <a:spcBef>
                <a:spcPts val="0"/>
              </a:spcBef>
              <a:buNone/>
              <a:defRPr>
                <a:noFill/>
              </a:defRPr>
            </a:lvl1pPr>
          </a:lstStyle>
          <a:p>
            <a:r>
              <a:rPr lang="en-US"/>
              <a:t>Click icon to add picture</a:t>
            </a:r>
            <a:endParaRPr lang="en-PT"/>
          </a:p>
        </p:txBody>
      </p:sp>
      <p:sp>
        <p:nvSpPr>
          <p:cNvPr id="35" name="Picture Placeholder 2">
            <a:extLst>
              <a:ext uri="{FF2B5EF4-FFF2-40B4-BE49-F238E27FC236}">
                <a16:creationId xmlns:a16="http://schemas.microsoft.com/office/drawing/2014/main" id="{3BEE0D5A-078A-8A4B-AAD7-D15A9AAD3067}"/>
              </a:ext>
            </a:extLst>
          </p:cNvPr>
          <p:cNvSpPr>
            <a:spLocks noGrp="1"/>
          </p:cNvSpPr>
          <p:nvPr>
            <p:ph type="pic" sz="quarter" idx="43"/>
          </p:nvPr>
        </p:nvSpPr>
        <p:spPr>
          <a:xfrm>
            <a:off x="9356400" y="4381200"/>
            <a:ext cx="1774800" cy="1080000"/>
          </a:xfrm>
          <a:noFill/>
        </p:spPr>
        <p:txBody>
          <a:bodyPr/>
          <a:lstStyle>
            <a:lvl1pPr marL="0" indent="0">
              <a:spcBef>
                <a:spcPts val="0"/>
              </a:spcBef>
              <a:buNone/>
              <a:defRPr>
                <a:noFill/>
              </a:defRPr>
            </a:lvl1pPr>
          </a:lstStyle>
          <a:p>
            <a:r>
              <a:rPr lang="en-US"/>
              <a:t>Click icon to add picture</a:t>
            </a:r>
            <a:endParaRPr lang="en-PT"/>
          </a:p>
        </p:txBody>
      </p:sp>
      <p:sp>
        <p:nvSpPr>
          <p:cNvPr id="26" name="Title 1">
            <a:extLst>
              <a:ext uri="{FF2B5EF4-FFF2-40B4-BE49-F238E27FC236}">
                <a16:creationId xmlns:a16="http://schemas.microsoft.com/office/drawing/2014/main" id="{3F551236-9B9E-EF42-A11C-481BEA029EA7}"/>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spcBef>
                <a:spcPts val="0"/>
              </a:spcBef>
              <a:defRPr sz="2400" b="1" i="0">
                <a:solidFill>
                  <a:schemeClr val="tx2"/>
                </a:solidFill>
                <a:latin typeface="Equip Extended" panose="02000503030000020004" pitchFamily="2" charset="77"/>
              </a:defRPr>
            </a:lvl1pPr>
          </a:lstStyle>
          <a:p>
            <a:r>
              <a:rPr lang="en-GB"/>
              <a:t>Edit title</a:t>
            </a:r>
            <a:endParaRPr lang="en-PT"/>
          </a:p>
        </p:txBody>
      </p:sp>
      <p:sp>
        <p:nvSpPr>
          <p:cNvPr id="32" name="Text Placeholder 7">
            <a:extLst>
              <a:ext uri="{FF2B5EF4-FFF2-40B4-BE49-F238E27FC236}">
                <a16:creationId xmlns:a16="http://schemas.microsoft.com/office/drawing/2014/main" id="{CBDED97A-72E2-844C-A937-FB2BD44BD031}"/>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spcBef>
                <a:spcPts val="0"/>
              </a:spcBef>
              <a:buNone/>
              <a:defRPr sz="1600" b="0" i="0">
                <a:solidFill>
                  <a:schemeClr val="tx2"/>
                </a:solidFill>
                <a:latin typeface="Equip Extended Light" panose="02000503000000020004" pitchFamily="2" charset="77"/>
              </a:defRPr>
            </a:lvl1pPr>
          </a:lstStyle>
          <a:p>
            <a:pPr lvl="0"/>
            <a:r>
              <a:rPr lang="en-GB"/>
              <a:t>Edit subtitle</a:t>
            </a:r>
          </a:p>
        </p:txBody>
      </p:sp>
      <p:sp>
        <p:nvSpPr>
          <p:cNvPr id="33" name="Text Placeholder 7">
            <a:extLst>
              <a:ext uri="{FF2B5EF4-FFF2-40B4-BE49-F238E27FC236}">
                <a16:creationId xmlns:a16="http://schemas.microsoft.com/office/drawing/2014/main" id="{D6EF3D8F-EF85-4730-9B73-1AE439F408A9}"/>
              </a:ext>
            </a:extLst>
          </p:cNvPr>
          <p:cNvSpPr>
            <a:spLocks noGrp="1"/>
          </p:cNvSpPr>
          <p:nvPr>
            <p:ph type="body" sz="quarter" idx="10" hasCustomPrompt="1"/>
          </p:nvPr>
        </p:nvSpPr>
        <p:spPr>
          <a:xfrm>
            <a:off x="626401" y="5876515"/>
            <a:ext cx="10862324" cy="498475"/>
          </a:xfrm>
        </p:spPr>
        <p:txBody>
          <a:bodyPr anchor="ctr">
            <a:noAutofit/>
          </a:bodyPr>
          <a:lstStyle>
            <a:lvl1pPr marL="0" indent="0">
              <a:spcBef>
                <a:spcPts val="0"/>
              </a:spcBef>
              <a:buNone/>
              <a:defRPr sz="1000" b="0" i="0">
                <a:solidFill>
                  <a:schemeClr val="bg2"/>
                </a:solidFill>
                <a:latin typeface="Equip Extended Light" panose="02000503000000020004" pitchFamily="2" charset="77"/>
              </a:defRPr>
            </a:lvl1pPr>
          </a:lstStyle>
          <a:p>
            <a:pPr lvl="0"/>
            <a:r>
              <a:rPr lang="en-GB"/>
              <a:t>Edit Footnote</a:t>
            </a:r>
          </a:p>
        </p:txBody>
      </p:sp>
    </p:spTree>
    <p:extLst>
      <p:ext uri="{BB962C8B-B14F-4D97-AF65-F5344CB8AC3E}">
        <p14:creationId xmlns:p14="http://schemas.microsoft.com/office/powerpoint/2010/main" val="427560952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9_2_Grid 10 Logo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3" name="Picture Placeholder 2">
            <a:extLst>
              <a:ext uri="{FF2B5EF4-FFF2-40B4-BE49-F238E27FC236}">
                <a16:creationId xmlns:a16="http://schemas.microsoft.com/office/drawing/2014/main" id="{FD3A5CC7-D75C-D440-A8AD-DE20599ED69B}"/>
              </a:ext>
            </a:extLst>
          </p:cNvPr>
          <p:cNvSpPr>
            <a:spLocks noGrp="1"/>
          </p:cNvSpPr>
          <p:nvPr>
            <p:ph type="pic" sz="quarter" idx="11"/>
          </p:nvPr>
        </p:nvSpPr>
        <p:spPr>
          <a:xfrm>
            <a:off x="1079998" y="2305455"/>
            <a:ext cx="1774800" cy="1080000"/>
          </a:xfrm>
          <a:noFill/>
        </p:spPr>
        <p:txBody>
          <a:bodyPr/>
          <a:lstStyle>
            <a:lvl1pPr marL="0" indent="0">
              <a:spcBef>
                <a:spcPts val="0"/>
              </a:spcBef>
              <a:buNone/>
              <a:defRPr>
                <a:noFill/>
              </a:defRPr>
            </a:lvl1pPr>
          </a:lstStyle>
          <a:p>
            <a:r>
              <a:rPr lang="en-US"/>
              <a:t>Click icon to add picture</a:t>
            </a:r>
            <a:endParaRPr lang="en-PT"/>
          </a:p>
        </p:txBody>
      </p:sp>
      <p:sp>
        <p:nvSpPr>
          <p:cNvPr id="16" name="Picture Placeholder 2">
            <a:extLst>
              <a:ext uri="{FF2B5EF4-FFF2-40B4-BE49-F238E27FC236}">
                <a16:creationId xmlns:a16="http://schemas.microsoft.com/office/drawing/2014/main" id="{831B92B8-57A0-F045-B5AF-3A0E0ADDDCF9}"/>
              </a:ext>
            </a:extLst>
          </p:cNvPr>
          <p:cNvSpPr>
            <a:spLocks noGrp="1"/>
          </p:cNvSpPr>
          <p:nvPr>
            <p:ph type="pic" sz="quarter" idx="30"/>
          </p:nvPr>
        </p:nvSpPr>
        <p:spPr>
          <a:xfrm>
            <a:off x="1079998" y="3716407"/>
            <a:ext cx="1774800" cy="1080000"/>
          </a:xfrm>
          <a:noFill/>
        </p:spPr>
        <p:txBody>
          <a:bodyPr/>
          <a:lstStyle>
            <a:lvl1pPr marL="0" indent="0">
              <a:spcBef>
                <a:spcPts val="0"/>
              </a:spcBef>
              <a:buNone/>
              <a:defRPr>
                <a:noFill/>
              </a:defRPr>
            </a:lvl1pPr>
          </a:lstStyle>
          <a:p>
            <a:r>
              <a:rPr lang="en-US"/>
              <a:t>Click icon to add picture</a:t>
            </a:r>
            <a:endParaRPr lang="en-PT"/>
          </a:p>
        </p:txBody>
      </p:sp>
      <p:sp>
        <p:nvSpPr>
          <p:cNvPr id="19" name="Picture Placeholder 2">
            <a:extLst>
              <a:ext uri="{FF2B5EF4-FFF2-40B4-BE49-F238E27FC236}">
                <a16:creationId xmlns:a16="http://schemas.microsoft.com/office/drawing/2014/main" id="{4C97D981-5ED7-D74C-B577-C52D703DA70F}"/>
              </a:ext>
            </a:extLst>
          </p:cNvPr>
          <p:cNvSpPr>
            <a:spLocks noGrp="1"/>
          </p:cNvSpPr>
          <p:nvPr>
            <p:ph type="pic" sz="quarter" idx="32"/>
          </p:nvPr>
        </p:nvSpPr>
        <p:spPr>
          <a:xfrm>
            <a:off x="3142800" y="2305455"/>
            <a:ext cx="1774800" cy="1080000"/>
          </a:xfrm>
          <a:noFill/>
        </p:spPr>
        <p:txBody>
          <a:bodyPr/>
          <a:lstStyle>
            <a:lvl1pPr marL="0" indent="0">
              <a:spcBef>
                <a:spcPts val="0"/>
              </a:spcBef>
              <a:buNone/>
              <a:defRPr>
                <a:noFill/>
              </a:defRPr>
            </a:lvl1pPr>
          </a:lstStyle>
          <a:p>
            <a:r>
              <a:rPr lang="en-US"/>
              <a:t>Click icon to add picture</a:t>
            </a:r>
            <a:endParaRPr lang="en-PT"/>
          </a:p>
        </p:txBody>
      </p:sp>
      <p:sp>
        <p:nvSpPr>
          <p:cNvPr id="20" name="Picture Placeholder 2">
            <a:extLst>
              <a:ext uri="{FF2B5EF4-FFF2-40B4-BE49-F238E27FC236}">
                <a16:creationId xmlns:a16="http://schemas.microsoft.com/office/drawing/2014/main" id="{98BD8D0D-DD4A-7544-A18D-4BCED2CED9DA}"/>
              </a:ext>
            </a:extLst>
          </p:cNvPr>
          <p:cNvSpPr>
            <a:spLocks noGrp="1"/>
          </p:cNvSpPr>
          <p:nvPr>
            <p:ph type="pic" sz="quarter" idx="33"/>
          </p:nvPr>
        </p:nvSpPr>
        <p:spPr>
          <a:xfrm>
            <a:off x="3142800" y="3716407"/>
            <a:ext cx="1774800" cy="1080000"/>
          </a:xfrm>
          <a:noFill/>
        </p:spPr>
        <p:txBody>
          <a:bodyPr/>
          <a:lstStyle>
            <a:lvl1pPr marL="0" indent="0">
              <a:spcBef>
                <a:spcPts val="0"/>
              </a:spcBef>
              <a:buNone/>
              <a:defRPr>
                <a:noFill/>
              </a:defRPr>
            </a:lvl1pPr>
          </a:lstStyle>
          <a:p>
            <a:r>
              <a:rPr lang="en-US"/>
              <a:t>Click icon to add picture</a:t>
            </a:r>
            <a:endParaRPr lang="en-PT"/>
          </a:p>
        </p:txBody>
      </p:sp>
      <p:sp>
        <p:nvSpPr>
          <p:cNvPr id="22" name="Picture Placeholder 2">
            <a:extLst>
              <a:ext uri="{FF2B5EF4-FFF2-40B4-BE49-F238E27FC236}">
                <a16:creationId xmlns:a16="http://schemas.microsoft.com/office/drawing/2014/main" id="{E051EBB6-B820-7D4D-A9EE-45232BAE6091}"/>
              </a:ext>
            </a:extLst>
          </p:cNvPr>
          <p:cNvSpPr>
            <a:spLocks noGrp="1"/>
          </p:cNvSpPr>
          <p:nvPr>
            <p:ph type="pic" sz="quarter" idx="35"/>
          </p:nvPr>
        </p:nvSpPr>
        <p:spPr>
          <a:xfrm>
            <a:off x="5230800" y="2305455"/>
            <a:ext cx="1774800" cy="1080000"/>
          </a:xfrm>
          <a:noFill/>
        </p:spPr>
        <p:txBody>
          <a:bodyPr/>
          <a:lstStyle>
            <a:lvl1pPr marL="0" indent="0">
              <a:spcBef>
                <a:spcPts val="0"/>
              </a:spcBef>
              <a:buNone/>
              <a:defRPr>
                <a:noFill/>
              </a:defRPr>
            </a:lvl1pPr>
          </a:lstStyle>
          <a:p>
            <a:r>
              <a:rPr lang="en-US"/>
              <a:t>Click icon to add picture</a:t>
            </a:r>
            <a:endParaRPr lang="en-PT"/>
          </a:p>
        </p:txBody>
      </p:sp>
      <p:sp>
        <p:nvSpPr>
          <p:cNvPr id="23" name="Picture Placeholder 2">
            <a:extLst>
              <a:ext uri="{FF2B5EF4-FFF2-40B4-BE49-F238E27FC236}">
                <a16:creationId xmlns:a16="http://schemas.microsoft.com/office/drawing/2014/main" id="{5E21C6BE-5AD4-7244-BF35-C884C3F9573C}"/>
              </a:ext>
            </a:extLst>
          </p:cNvPr>
          <p:cNvSpPr>
            <a:spLocks noGrp="1"/>
          </p:cNvSpPr>
          <p:nvPr>
            <p:ph type="pic" sz="quarter" idx="36"/>
          </p:nvPr>
        </p:nvSpPr>
        <p:spPr>
          <a:xfrm>
            <a:off x="5230800" y="3716407"/>
            <a:ext cx="1774800" cy="1080000"/>
          </a:xfrm>
          <a:noFill/>
        </p:spPr>
        <p:txBody>
          <a:bodyPr/>
          <a:lstStyle>
            <a:lvl1pPr marL="0" indent="0">
              <a:spcBef>
                <a:spcPts val="0"/>
              </a:spcBef>
              <a:buNone/>
              <a:defRPr>
                <a:noFill/>
              </a:defRPr>
            </a:lvl1pPr>
          </a:lstStyle>
          <a:p>
            <a:r>
              <a:rPr lang="en-US"/>
              <a:t>Click icon to add picture</a:t>
            </a:r>
            <a:endParaRPr lang="en-PT"/>
          </a:p>
        </p:txBody>
      </p:sp>
      <p:sp>
        <p:nvSpPr>
          <p:cNvPr id="27" name="Picture Placeholder 2">
            <a:extLst>
              <a:ext uri="{FF2B5EF4-FFF2-40B4-BE49-F238E27FC236}">
                <a16:creationId xmlns:a16="http://schemas.microsoft.com/office/drawing/2014/main" id="{E51D7EF8-DED9-BF4E-BD53-AED364A78AF7}"/>
              </a:ext>
            </a:extLst>
          </p:cNvPr>
          <p:cNvSpPr>
            <a:spLocks noGrp="1"/>
          </p:cNvSpPr>
          <p:nvPr>
            <p:ph type="pic" sz="quarter" idx="38"/>
          </p:nvPr>
        </p:nvSpPr>
        <p:spPr>
          <a:xfrm>
            <a:off x="7293600" y="2305455"/>
            <a:ext cx="1774800" cy="1080000"/>
          </a:xfrm>
          <a:noFill/>
        </p:spPr>
        <p:txBody>
          <a:bodyPr/>
          <a:lstStyle>
            <a:lvl1pPr marL="0" indent="0">
              <a:spcBef>
                <a:spcPts val="0"/>
              </a:spcBef>
              <a:buNone/>
              <a:defRPr>
                <a:noFill/>
              </a:defRPr>
            </a:lvl1pPr>
          </a:lstStyle>
          <a:p>
            <a:r>
              <a:rPr lang="en-US"/>
              <a:t>Click icon to add picture</a:t>
            </a:r>
            <a:endParaRPr lang="en-PT"/>
          </a:p>
        </p:txBody>
      </p:sp>
      <p:sp>
        <p:nvSpPr>
          <p:cNvPr id="28" name="Picture Placeholder 2">
            <a:extLst>
              <a:ext uri="{FF2B5EF4-FFF2-40B4-BE49-F238E27FC236}">
                <a16:creationId xmlns:a16="http://schemas.microsoft.com/office/drawing/2014/main" id="{A19C3851-927A-854C-B3EC-5ADA1E7EAAF6}"/>
              </a:ext>
            </a:extLst>
          </p:cNvPr>
          <p:cNvSpPr>
            <a:spLocks noGrp="1"/>
          </p:cNvSpPr>
          <p:nvPr>
            <p:ph type="pic" sz="quarter" idx="39"/>
          </p:nvPr>
        </p:nvSpPr>
        <p:spPr>
          <a:xfrm>
            <a:off x="7293600" y="3716407"/>
            <a:ext cx="1774800" cy="1080000"/>
          </a:xfrm>
          <a:noFill/>
        </p:spPr>
        <p:txBody>
          <a:bodyPr/>
          <a:lstStyle>
            <a:lvl1pPr marL="0" indent="0">
              <a:spcBef>
                <a:spcPts val="0"/>
              </a:spcBef>
              <a:buNone/>
              <a:defRPr>
                <a:noFill/>
              </a:defRPr>
            </a:lvl1pPr>
          </a:lstStyle>
          <a:p>
            <a:r>
              <a:rPr lang="en-US"/>
              <a:t>Click icon to add picture</a:t>
            </a:r>
            <a:endParaRPr lang="en-PT"/>
          </a:p>
        </p:txBody>
      </p:sp>
      <p:sp>
        <p:nvSpPr>
          <p:cNvPr id="30" name="Picture Placeholder 2">
            <a:extLst>
              <a:ext uri="{FF2B5EF4-FFF2-40B4-BE49-F238E27FC236}">
                <a16:creationId xmlns:a16="http://schemas.microsoft.com/office/drawing/2014/main" id="{D8C6B86C-014B-3043-9715-CC3F9E283AF2}"/>
              </a:ext>
            </a:extLst>
          </p:cNvPr>
          <p:cNvSpPr>
            <a:spLocks noGrp="1"/>
          </p:cNvSpPr>
          <p:nvPr>
            <p:ph type="pic" sz="quarter" idx="41"/>
          </p:nvPr>
        </p:nvSpPr>
        <p:spPr>
          <a:xfrm>
            <a:off x="9356400" y="2305455"/>
            <a:ext cx="1774800" cy="1080000"/>
          </a:xfrm>
          <a:noFill/>
        </p:spPr>
        <p:txBody>
          <a:bodyPr/>
          <a:lstStyle>
            <a:lvl1pPr marL="0" indent="0">
              <a:spcBef>
                <a:spcPts val="0"/>
              </a:spcBef>
              <a:buNone/>
              <a:defRPr>
                <a:noFill/>
              </a:defRPr>
            </a:lvl1pPr>
          </a:lstStyle>
          <a:p>
            <a:r>
              <a:rPr lang="en-US"/>
              <a:t>Click icon to add picture</a:t>
            </a:r>
            <a:endParaRPr lang="en-PT"/>
          </a:p>
        </p:txBody>
      </p:sp>
      <p:sp>
        <p:nvSpPr>
          <p:cNvPr id="31" name="Picture Placeholder 2">
            <a:extLst>
              <a:ext uri="{FF2B5EF4-FFF2-40B4-BE49-F238E27FC236}">
                <a16:creationId xmlns:a16="http://schemas.microsoft.com/office/drawing/2014/main" id="{F7183DE3-B071-274A-A2F5-57F934506F2D}"/>
              </a:ext>
            </a:extLst>
          </p:cNvPr>
          <p:cNvSpPr>
            <a:spLocks noGrp="1"/>
          </p:cNvSpPr>
          <p:nvPr>
            <p:ph type="pic" sz="quarter" idx="42"/>
          </p:nvPr>
        </p:nvSpPr>
        <p:spPr>
          <a:xfrm>
            <a:off x="9356400" y="3716407"/>
            <a:ext cx="1774800" cy="1080000"/>
          </a:xfrm>
          <a:noFill/>
        </p:spPr>
        <p:txBody>
          <a:bodyPr/>
          <a:lstStyle>
            <a:lvl1pPr marL="0" indent="0">
              <a:spcBef>
                <a:spcPts val="0"/>
              </a:spcBef>
              <a:buNone/>
              <a:defRPr>
                <a:noFill/>
              </a:defRPr>
            </a:lvl1pPr>
          </a:lstStyle>
          <a:p>
            <a:r>
              <a:rPr lang="en-US"/>
              <a:t>Click icon to add picture</a:t>
            </a:r>
            <a:endParaRPr lang="en-PT"/>
          </a:p>
        </p:txBody>
      </p:sp>
      <p:sp>
        <p:nvSpPr>
          <p:cNvPr id="18" name="Title 1">
            <a:extLst>
              <a:ext uri="{FF2B5EF4-FFF2-40B4-BE49-F238E27FC236}">
                <a16:creationId xmlns:a16="http://schemas.microsoft.com/office/drawing/2014/main" id="{EB07C7CA-8E4F-FD43-97AE-99C176346886}"/>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spcBef>
                <a:spcPts val="0"/>
              </a:spcBef>
              <a:defRPr sz="2400" b="1" i="0">
                <a:solidFill>
                  <a:schemeClr val="tx2"/>
                </a:solidFill>
                <a:latin typeface="Equip Extended" panose="02000503030000020004" pitchFamily="2" charset="77"/>
              </a:defRPr>
            </a:lvl1pPr>
          </a:lstStyle>
          <a:p>
            <a:r>
              <a:rPr lang="en-GB"/>
              <a:t>Edit title</a:t>
            </a:r>
            <a:endParaRPr lang="en-PT"/>
          </a:p>
        </p:txBody>
      </p:sp>
      <p:sp>
        <p:nvSpPr>
          <p:cNvPr id="21" name="Text Placeholder 7">
            <a:extLst>
              <a:ext uri="{FF2B5EF4-FFF2-40B4-BE49-F238E27FC236}">
                <a16:creationId xmlns:a16="http://schemas.microsoft.com/office/drawing/2014/main" id="{F5A48B05-6F92-B540-9AE6-40E9E299739B}"/>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spcBef>
                <a:spcPts val="0"/>
              </a:spcBef>
              <a:buNone/>
              <a:defRPr sz="1600" b="0" i="0">
                <a:solidFill>
                  <a:schemeClr val="tx2"/>
                </a:solidFill>
                <a:latin typeface="Equip Extended Light" panose="02000503000000020004" pitchFamily="2" charset="77"/>
              </a:defRPr>
            </a:lvl1pPr>
          </a:lstStyle>
          <a:p>
            <a:pPr lvl="0"/>
            <a:r>
              <a:rPr lang="en-GB"/>
              <a:t>Edit subtitle</a:t>
            </a:r>
          </a:p>
        </p:txBody>
      </p:sp>
      <p:sp>
        <p:nvSpPr>
          <p:cNvPr id="24" name="Text Placeholder 7">
            <a:extLst>
              <a:ext uri="{FF2B5EF4-FFF2-40B4-BE49-F238E27FC236}">
                <a16:creationId xmlns:a16="http://schemas.microsoft.com/office/drawing/2014/main" id="{EF2A8B18-27F3-436C-B4F4-59B7C611594C}"/>
              </a:ext>
            </a:extLst>
          </p:cNvPr>
          <p:cNvSpPr>
            <a:spLocks noGrp="1"/>
          </p:cNvSpPr>
          <p:nvPr>
            <p:ph type="body" sz="quarter" idx="10" hasCustomPrompt="1"/>
          </p:nvPr>
        </p:nvSpPr>
        <p:spPr>
          <a:xfrm>
            <a:off x="626401" y="5876515"/>
            <a:ext cx="10862324" cy="498475"/>
          </a:xfrm>
        </p:spPr>
        <p:txBody>
          <a:bodyPr anchor="ctr">
            <a:noAutofit/>
          </a:bodyPr>
          <a:lstStyle>
            <a:lvl1pPr marL="0" indent="0">
              <a:spcBef>
                <a:spcPts val="0"/>
              </a:spcBef>
              <a:buNone/>
              <a:defRPr sz="1000" b="0" i="0">
                <a:solidFill>
                  <a:schemeClr val="bg2"/>
                </a:solidFill>
                <a:latin typeface="Equip Extended Light" panose="02000503000000020004" pitchFamily="2" charset="77"/>
              </a:defRPr>
            </a:lvl1pPr>
          </a:lstStyle>
          <a:p>
            <a:pPr lvl="0"/>
            <a:r>
              <a:rPr lang="en-GB"/>
              <a:t>Edit Footnote</a:t>
            </a:r>
          </a:p>
        </p:txBody>
      </p:sp>
    </p:spTree>
    <p:extLst>
      <p:ext uri="{BB962C8B-B14F-4D97-AF65-F5344CB8AC3E}">
        <p14:creationId xmlns:p14="http://schemas.microsoft.com/office/powerpoint/2010/main" val="58580666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9_3_Grid 8 Logo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sp>
        <p:nvSpPr>
          <p:cNvPr id="21" name="Picture Placeholder 2">
            <a:extLst>
              <a:ext uri="{FF2B5EF4-FFF2-40B4-BE49-F238E27FC236}">
                <a16:creationId xmlns:a16="http://schemas.microsoft.com/office/drawing/2014/main" id="{2FD74483-D57A-ED4E-81B9-FE63F6122A80}"/>
              </a:ext>
            </a:extLst>
          </p:cNvPr>
          <p:cNvSpPr>
            <a:spLocks noGrp="1"/>
          </p:cNvSpPr>
          <p:nvPr>
            <p:ph type="pic" sz="quarter" idx="40"/>
          </p:nvPr>
        </p:nvSpPr>
        <p:spPr>
          <a:xfrm>
            <a:off x="1079998" y="3716407"/>
            <a:ext cx="2289600" cy="1080000"/>
          </a:xfrm>
          <a:noFill/>
        </p:spPr>
        <p:txBody>
          <a:bodyPr/>
          <a:lstStyle>
            <a:lvl1pPr marL="0" indent="0">
              <a:spcBef>
                <a:spcPts val="0"/>
              </a:spcBef>
              <a:buNone/>
              <a:defRPr>
                <a:noFill/>
              </a:defRPr>
            </a:lvl1pPr>
          </a:lstStyle>
          <a:p>
            <a:r>
              <a:rPr lang="en-US"/>
              <a:t>Click icon to add picture</a:t>
            </a:r>
            <a:endParaRPr lang="en-PT"/>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3" name="Picture Placeholder 2">
            <a:extLst>
              <a:ext uri="{FF2B5EF4-FFF2-40B4-BE49-F238E27FC236}">
                <a16:creationId xmlns:a16="http://schemas.microsoft.com/office/drawing/2014/main" id="{FD3A5CC7-D75C-D440-A8AD-DE20599ED69B}"/>
              </a:ext>
            </a:extLst>
          </p:cNvPr>
          <p:cNvSpPr>
            <a:spLocks noGrp="1"/>
          </p:cNvSpPr>
          <p:nvPr>
            <p:ph type="pic" sz="quarter" idx="11"/>
          </p:nvPr>
        </p:nvSpPr>
        <p:spPr>
          <a:xfrm>
            <a:off x="1079998" y="2305455"/>
            <a:ext cx="2289600" cy="1080000"/>
          </a:xfrm>
          <a:noFill/>
        </p:spPr>
        <p:txBody>
          <a:bodyPr/>
          <a:lstStyle>
            <a:lvl1pPr marL="0" indent="0">
              <a:spcBef>
                <a:spcPts val="0"/>
              </a:spcBef>
              <a:buNone/>
              <a:defRPr>
                <a:noFill/>
              </a:defRPr>
            </a:lvl1pPr>
          </a:lstStyle>
          <a:p>
            <a:r>
              <a:rPr lang="en-US"/>
              <a:t>Click icon to add picture</a:t>
            </a:r>
            <a:endParaRPr lang="en-PT"/>
          </a:p>
        </p:txBody>
      </p:sp>
      <p:sp>
        <p:nvSpPr>
          <p:cNvPr id="19" name="Picture Placeholder 2">
            <a:extLst>
              <a:ext uri="{FF2B5EF4-FFF2-40B4-BE49-F238E27FC236}">
                <a16:creationId xmlns:a16="http://schemas.microsoft.com/office/drawing/2014/main" id="{4C97D981-5ED7-D74C-B577-C52D703DA70F}"/>
              </a:ext>
            </a:extLst>
          </p:cNvPr>
          <p:cNvSpPr>
            <a:spLocks noGrp="1"/>
          </p:cNvSpPr>
          <p:nvPr>
            <p:ph type="pic" sz="quarter" idx="32"/>
          </p:nvPr>
        </p:nvSpPr>
        <p:spPr>
          <a:xfrm>
            <a:off x="3666309" y="2305455"/>
            <a:ext cx="2289600" cy="1080000"/>
          </a:xfrm>
          <a:noFill/>
        </p:spPr>
        <p:txBody>
          <a:bodyPr/>
          <a:lstStyle>
            <a:lvl1pPr marL="0" indent="0">
              <a:spcBef>
                <a:spcPts val="0"/>
              </a:spcBef>
              <a:buNone/>
              <a:defRPr>
                <a:noFill/>
              </a:defRPr>
            </a:lvl1pPr>
          </a:lstStyle>
          <a:p>
            <a:r>
              <a:rPr lang="en-US"/>
              <a:t>Click icon to add picture</a:t>
            </a:r>
            <a:endParaRPr lang="en-PT"/>
          </a:p>
        </p:txBody>
      </p:sp>
      <p:sp>
        <p:nvSpPr>
          <p:cNvPr id="22" name="Picture Placeholder 2">
            <a:extLst>
              <a:ext uri="{FF2B5EF4-FFF2-40B4-BE49-F238E27FC236}">
                <a16:creationId xmlns:a16="http://schemas.microsoft.com/office/drawing/2014/main" id="{E051EBB6-B820-7D4D-A9EE-45232BAE6091}"/>
              </a:ext>
            </a:extLst>
          </p:cNvPr>
          <p:cNvSpPr>
            <a:spLocks noGrp="1"/>
          </p:cNvSpPr>
          <p:nvPr>
            <p:ph type="pic" sz="quarter" idx="35"/>
          </p:nvPr>
        </p:nvSpPr>
        <p:spPr>
          <a:xfrm>
            <a:off x="6252618" y="2305455"/>
            <a:ext cx="2289600" cy="1080000"/>
          </a:xfrm>
          <a:noFill/>
        </p:spPr>
        <p:txBody>
          <a:bodyPr/>
          <a:lstStyle>
            <a:lvl1pPr marL="0" indent="0">
              <a:spcBef>
                <a:spcPts val="0"/>
              </a:spcBef>
              <a:buNone/>
              <a:defRPr>
                <a:noFill/>
              </a:defRPr>
            </a:lvl1pPr>
          </a:lstStyle>
          <a:p>
            <a:r>
              <a:rPr lang="en-US"/>
              <a:t>Click icon to add picture</a:t>
            </a:r>
            <a:endParaRPr lang="en-PT"/>
          </a:p>
        </p:txBody>
      </p:sp>
      <p:sp>
        <p:nvSpPr>
          <p:cNvPr id="27" name="Picture Placeholder 2">
            <a:extLst>
              <a:ext uri="{FF2B5EF4-FFF2-40B4-BE49-F238E27FC236}">
                <a16:creationId xmlns:a16="http://schemas.microsoft.com/office/drawing/2014/main" id="{E51D7EF8-DED9-BF4E-BD53-AED364A78AF7}"/>
              </a:ext>
            </a:extLst>
          </p:cNvPr>
          <p:cNvSpPr>
            <a:spLocks noGrp="1"/>
          </p:cNvSpPr>
          <p:nvPr>
            <p:ph type="pic" sz="quarter" idx="38"/>
          </p:nvPr>
        </p:nvSpPr>
        <p:spPr>
          <a:xfrm>
            <a:off x="8841600" y="2305455"/>
            <a:ext cx="2289600" cy="1080000"/>
          </a:xfrm>
          <a:noFill/>
        </p:spPr>
        <p:txBody>
          <a:bodyPr/>
          <a:lstStyle>
            <a:lvl1pPr marL="0" indent="0">
              <a:spcBef>
                <a:spcPts val="0"/>
              </a:spcBef>
              <a:buNone/>
              <a:defRPr>
                <a:noFill/>
              </a:defRPr>
            </a:lvl1pPr>
          </a:lstStyle>
          <a:p>
            <a:r>
              <a:rPr lang="en-US"/>
              <a:t>Click icon to add picture</a:t>
            </a:r>
            <a:endParaRPr lang="en-PT"/>
          </a:p>
        </p:txBody>
      </p:sp>
      <p:sp>
        <p:nvSpPr>
          <p:cNvPr id="24" name="Picture Placeholder 2">
            <a:extLst>
              <a:ext uri="{FF2B5EF4-FFF2-40B4-BE49-F238E27FC236}">
                <a16:creationId xmlns:a16="http://schemas.microsoft.com/office/drawing/2014/main" id="{2E285179-D040-0043-B89D-273B9236FE0E}"/>
              </a:ext>
            </a:extLst>
          </p:cNvPr>
          <p:cNvSpPr>
            <a:spLocks noGrp="1"/>
          </p:cNvSpPr>
          <p:nvPr>
            <p:ph type="pic" sz="quarter" idx="41"/>
          </p:nvPr>
        </p:nvSpPr>
        <p:spPr>
          <a:xfrm>
            <a:off x="3666309" y="3716407"/>
            <a:ext cx="2289600" cy="1080000"/>
          </a:xfrm>
          <a:noFill/>
        </p:spPr>
        <p:txBody>
          <a:bodyPr/>
          <a:lstStyle>
            <a:lvl1pPr marL="0" indent="0">
              <a:spcBef>
                <a:spcPts val="0"/>
              </a:spcBef>
              <a:buNone/>
              <a:defRPr>
                <a:noFill/>
              </a:defRPr>
            </a:lvl1pPr>
          </a:lstStyle>
          <a:p>
            <a:r>
              <a:rPr lang="en-US"/>
              <a:t>Click icon to add picture</a:t>
            </a:r>
            <a:endParaRPr lang="en-PT"/>
          </a:p>
        </p:txBody>
      </p:sp>
      <p:sp>
        <p:nvSpPr>
          <p:cNvPr id="29" name="Picture Placeholder 2">
            <a:extLst>
              <a:ext uri="{FF2B5EF4-FFF2-40B4-BE49-F238E27FC236}">
                <a16:creationId xmlns:a16="http://schemas.microsoft.com/office/drawing/2014/main" id="{633611EE-9237-E744-9AFE-00AFFE0ECB06}"/>
              </a:ext>
            </a:extLst>
          </p:cNvPr>
          <p:cNvSpPr>
            <a:spLocks noGrp="1"/>
          </p:cNvSpPr>
          <p:nvPr>
            <p:ph type="pic" sz="quarter" idx="42"/>
          </p:nvPr>
        </p:nvSpPr>
        <p:spPr>
          <a:xfrm>
            <a:off x="6252618" y="3716407"/>
            <a:ext cx="2289600" cy="1080000"/>
          </a:xfrm>
          <a:noFill/>
        </p:spPr>
        <p:txBody>
          <a:bodyPr/>
          <a:lstStyle>
            <a:lvl1pPr marL="0" indent="0">
              <a:spcBef>
                <a:spcPts val="0"/>
              </a:spcBef>
              <a:buNone/>
              <a:defRPr>
                <a:noFill/>
              </a:defRPr>
            </a:lvl1pPr>
          </a:lstStyle>
          <a:p>
            <a:r>
              <a:rPr lang="en-US"/>
              <a:t>Click icon to add picture</a:t>
            </a:r>
            <a:endParaRPr lang="en-PT"/>
          </a:p>
        </p:txBody>
      </p:sp>
      <p:sp>
        <p:nvSpPr>
          <p:cNvPr id="32" name="Picture Placeholder 2">
            <a:extLst>
              <a:ext uri="{FF2B5EF4-FFF2-40B4-BE49-F238E27FC236}">
                <a16:creationId xmlns:a16="http://schemas.microsoft.com/office/drawing/2014/main" id="{AA75E857-B716-BC40-A09E-D16FDA7F3CE6}"/>
              </a:ext>
            </a:extLst>
          </p:cNvPr>
          <p:cNvSpPr>
            <a:spLocks noGrp="1"/>
          </p:cNvSpPr>
          <p:nvPr>
            <p:ph type="pic" sz="quarter" idx="43"/>
          </p:nvPr>
        </p:nvSpPr>
        <p:spPr>
          <a:xfrm>
            <a:off x="8841600" y="3716407"/>
            <a:ext cx="2289600" cy="1080000"/>
          </a:xfrm>
          <a:noFill/>
        </p:spPr>
        <p:txBody>
          <a:bodyPr/>
          <a:lstStyle>
            <a:lvl1pPr marL="0" indent="0">
              <a:spcBef>
                <a:spcPts val="0"/>
              </a:spcBef>
              <a:buNone/>
              <a:defRPr>
                <a:noFill/>
              </a:defRPr>
            </a:lvl1pPr>
          </a:lstStyle>
          <a:p>
            <a:r>
              <a:rPr lang="en-US"/>
              <a:t>Click icon to add picture</a:t>
            </a:r>
            <a:endParaRPr lang="en-PT"/>
          </a:p>
        </p:txBody>
      </p:sp>
      <p:sp>
        <p:nvSpPr>
          <p:cNvPr id="16" name="Title 1">
            <a:extLst>
              <a:ext uri="{FF2B5EF4-FFF2-40B4-BE49-F238E27FC236}">
                <a16:creationId xmlns:a16="http://schemas.microsoft.com/office/drawing/2014/main" id="{9CBB35CE-50C6-0846-8434-DFB962523E3F}"/>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spcBef>
                <a:spcPts val="0"/>
              </a:spcBef>
              <a:defRPr sz="2400" b="1" i="0">
                <a:solidFill>
                  <a:schemeClr val="tx2"/>
                </a:solidFill>
                <a:latin typeface="Equip Extended" panose="02000503030000020004" pitchFamily="2" charset="77"/>
              </a:defRPr>
            </a:lvl1pPr>
          </a:lstStyle>
          <a:p>
            <a:r>
              <a:rPr lang="en-GB"/>
              <a:t>Edit title</a:t>
            </a:r>
            <a:endParaRPr lang="en-PT"/>
          </a:p>
        </p:txBody>
      </p:sp>
      <p:sp>
        <p:nvSpPr>
          <p:cNvPr id="17" name="Text Placeholder 7">
            <a:extLst>
              <a:ext uri="{FF2B5EF4-FFF2-40B4-BE49-F238E27FC236}">
                <a16:creationId xmlns:a16="http://schemas.microsoft.com/office/drawing/2014/main" id="{C8C7F4C6-73A3-514A-94B5-75CF41FA359B}"/>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spcBef>
                <a:spcPts val="0"/>
              </a:spcBef>
              <a:buNone/>
              <a:defRPr sz="1600" b="0" i="0">
                <a:solidFill>
                  <a:schemeClr val="tx2"/>
                </a:solidFill>
                <a:latin typeface="Equip Extended Light" panose="02000503000000020004" pitchFamily="2" charset="77"/>
              </a:defRPr>
            </a:lvl1pPr>
          </a:lstStyle>
          <a:p>
            <a:pPr lvl="0"/>
            <a:r>
              <a:rPr lang="en-GB"/>
              <a:t>Edit subtitle</a:t>
            </a:r>
          </a:p>
        </p:txBody>
      </p:sp>
      <p:sp>
        <p:nvSpPr>
          <p:cNvPr id="18" name="Text Placeholder 7">
            <a:extLst>
              <a:ext uri="{FF2B5EF4-FFF2-40B4-BE49-F238E27FC236}">
                <a16:creationId xmlns:a16="http://schemas.microsoft.com/office/drawing/2014/main" id="{A49A0BBB-5C0D-4F8F-9912-45AA8E036690}"/>
              </a:ext>
            </a:extLst>
          </p:cNvPr>
          <p:cNvSpPr>
            <a:spLocks noGrp="1"/>
          </p:cNvSpPr>
          <p:nvPr>
            <p:ph type="body" sz="quarter" idx="10" hasCustomPrompt="1"/>
          </p:nvPr>
        </p:nvSpPr>
        <p:spPr>
          <a:xfrm>
            <a:off x="626401" y="5876515"/>
            <a:ext cx="10862324" cy="498475"/>
          </a:xfrm>
        </p:spPr>
        <p:txBody>
          <a:bodyPr anchor="ctr">
            <a:noAutofit/>
          </a:bodyPr>
          <a:lstStyle>
            <a:lvl1pPr marL="0" indent="0">
              <a:spcBef>
                <a:spcPts val="0"/>
              </a:spcBef>
              <a:buNone/>
              <a:defRPr sz="1000" b="0" i="0">
                <a:solidFill>
                  <a:schemeClr val="bg2"/>
                </a:solidFill>
                <a:latin typeface="Equip Extended Light" panose="02000503000000020004" pitchFamily="2" charset="77"/>
              </a:defRPr>
            </a:lvl1pPr>
          </a:lstStyle>
          <a:p>
            <a:pPr lvl="0"/>
            <a:r>
              <a:rPr lang="en-GB"/>
              <a:t>Edit Footnote</a:t>
            </a:r>
          </a:p>
        </p:txBody>
      </p:sp>
    </p:spTree>
    <p:extLst>
      <p:ext uri="{BB962C8B-B14F-4D97-AF65-F5344CB8AC3E}">
        <p14:creationId xmlns:p14="http://schemas.microsoft.com/office/powerpoint/2010/main" val="389745391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0_1_Content Grid 6">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079998" y="2245523"/>
            <a:ext cx="2959200" cy="857533"/>
          </a:xfrm>
          <a:prstGeom prst="rect">
            <a:avLst/>
          </a:prstGeom>
        </p:spPr>
        <p:txBody>
          <a:bodyPr lIns="0" tIns="72000" rIns="0" anchor="t">
            <a:spAutoFit/>
          </a:bodyPr>
          <a:lstStyle>
            <a:lvl1pPr marL="0" indent="0">
              <a:lnSpc>
                <a:spcPct val="100000"/>
              </a:lnSpc>
              <a:spcBef>
                <a:spcPts val="0"/>
              </a:spcBef>
              <a:buNone/>
              <a:defRPr sz="1200" b="0" i="0">
                <a:solidFill>
                  <a:schemeClr val="tx2"/>
                </a:solidFill>
                <a:latin typeface="Equip Light" panose="02000503000000020004" pitchFamily="2" charset="77"/>
              </a:defRPr>
            </a:lvl1pPr>
          </a:lstStyle>
          <a:p>
            <a:pPr lvl="0"/>
            <a:r>
              <a:rPr lang="en-GB"/>
              <a:t>Based on the storage and processing technologies employed, it is possible to distinguish four distinct phases of IT development.</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080000" y="1726544"/>
            <a:ext cx="2959200" cy="318924"/>
          </a:xfrm>
          <a:prstGeom prst="rect">
            <a:avLst/>
          </a:prstGeom>
        </p:spPr>
        <p:txBody>
          <a:bodyPr lIns="0" tIns="72000" rIns="0" anchor="t">
            <a:spAutoFit/>
          </a:bodyPr>
          <a:lstStyle>
            <a:lvl1pPr marL="0" indent="0">
              <a:lnSpc>
                <a:spcPct val="100000"/>
              </a:lnSpc>
              <a:spcBef>
                <a:spcPts val="0"/>
              </a:spcBef>
              <a:buNone/>
              <a:defRPr sz="1300" b="1" i="0">
                <a:solidFill>
                  <a:schemeClr val="tx2"/>
                </a:solidFill>
                <a:latin typeface="Equip Extended" panose="02000503030000020004" pitchFamily="2" charset="77"/>
              </a:defRPr>
            </a:lvl1pPr>
          </a:lstStyle>
          <a:p>
            <a:pPr lvl="0"/>
            <a:r>
              <a:rPr lang="en-GB"/>
              <a:t>Edit this multiple lines option title</a:t>
            </a:r>
          </a:p>
        </p:txBody>
      </p:sp>
      <p:sp>
        <p:nvSpPr>
          <p:cNvPr id="33" name="Text Placeholder 7">
            <a:extLst>
              <a:ext uri="{FF2B5EF4-FFF2-40B4-BE49-F238E27FC236}">
                <a16:creationId xmlns:a16="http://schemas.microsoft.com/office/drawing/2014/main" id="{A3808C06-B826-5343-B051-30B66A008202}"/>
              </a:ext>
            </a:extLst>
          </p:cNvPr>
          <p:cNvSpPr>
            <a:spLocks noGrp="1"/>
          </p:cNvSpPr>
          <p:nvPr>
            <p:ph type="body" sz="quarter" idx="18" hasCustomPrompt="1"/>
          </p:nvPr>
        </p:nvSpPr>
        <p:spPr>
          <a:xfrm>
            <a:off x="4615200" y="2245523"/>
            <a:ext cx="2959200" cy="857533"/>
          </a:xfrm>
          <a:prstGeom prst="rect">
            <a:avLst/>
          </a:prstGeom>
        </p:spPr>
        <p:txBody>
          <a:bodyPr lIns="0" tIns="72000" rIns="0" anchor="t">
            <a:spAutoFit/>
          </a:bodyPr>
          <a:lstStyle>
            <a:lvl1pPr marL="0" indent="0">
              <a:lnSpc>
                <a:spcPct val="100000"/>
              </a:lnSpc>
              <a:spcBef>
                <a:spcPts val="0"/>
              </a:spcBef>
              <a:buNone/>
              <a:defRPr sz="1200" b="0" i="0">
                <a:solidFill>
                  <a:schemeClr val="tx2"/>
                </a:solidFill>
                <a:latin typeface="Equip Light" panose="02000503000000020004" pitchFamily="2" charset="77"/>
              </a:defRPr>
            </a:lvl1pPr>
          </a:lstStyle>
          <a:p>
            <a:pPr lvl="0"/>
            <a:r>
              <a:rPr lang="en-GB"/>
              <a:t>Based on the storage and processing technologies employed, it is possible to distinguish four distinct phases of IT development.</a:t>
            </a:r>
          </a:p>
        </p:txBody>
      </p:sp>
      <p:sp>
        <p:nvSpPr>
          <p:cNvPr id="34" name="Text Placeholder 7">
            <a:extLst>
              <a:ext uri="{FF2B5EF4-FFF2-40B4-BE49-F238E27FC236}">
                <a16:creationId xmlns:a16="http://schemas.microsoft.com/office/drawing/2014/main" id="{AA63282C-1AB0-5649-94A0-37AAFE4BD403}"/>
              </a:ext>
            </a:extLst>
          </p:cNvPr>
          <p:cNvSpPr>
            <a:spLocks noGrp="1"/>
          </p:cNvSpPr>
          <p:nvPr>
            <p:ph type="body" sz="quarter" idx="19" hasCustomPrompt="1"/>
          </p:nvPr>
        </p:nvSpPr>
        <p:spPr>
          <a:xfrm>
            <a:off x="4615200" y="1721468"/>
            <a:ext cx="2959200" cy="318924"/>
          </a:xfrm>
          <a:prstGeom prst="rect">
            <a:avLst/>
          </a:prstGeom>
        </p:spPr>
        <p:txBody>
          <a:bodyPr lIns="0" tIns="72000" rIns="0" anchor="t">
            <a:spAutoFit/>
          </a:bodyPr>
          <a:lstStyle>
            <a:lvl1pPr marL="0" indent="0">
              <a:lnSpc>
                <a:spcPct val="100000"/>
              </a:lnSpc>
              <a:spcBef>
                <a:spcPts val="0"/>
              </a:spcBef>
              <a:buNone/>
              <a:defRPr sz="1300" b="1" i="0">
                <a:solidFill>
                  <a:schemeClr val="tx2"/>
                </a:solidFill>
                <a:latin typeface="Equip Extended" panose="02000503030000020004" pitchFamily="2" charset="77"/>
              </a:defRPr>
            </a:lvl1pPr>
          </a:lstStyle>
          <a:p>
            <a:pPr lvl="0"/>
            <a:r>
              <a:rPr lang="en-GB"/>
              <a:t>Edit this multiple lines option title</a:t>
            </a:r>
          </a:p>
        </p:txBody>
      </p:sp>
      <p:sp>
        <p:nvSpPr>
          <p:cNvPr id="39" name="Text Placeholder 7">
            <a:extLst>
              <a:ext uri="{FF2B5EF4-FFF2-40B4-BE49-F238E27FC236}">
                <a16:creationId xmlns:a16="http://schemas.microsoft.com/office/drawing/2014/main" id="{76AE97C1-AEF1-8748-9972-E8866894FA6C}"/>
              </a:ext>
            </a:extLst>
          </p:cNvPr>
          <p:cNvSpPr>
            <a:spLocks noGrp="1"/>
          </p:cNvSpPr>
          <p:nvPr>
            <p:ph type="body" sz="quarter" idx="24" hasCustomPrompt="1"/>
          </p:nvPr>
        </p:nvSpPr>
        <p:spPr>
          <a:xfrm>
            <a:off x="8150400" y="2245523"/>
            <a:ext cx="2959200" cy="857533"/>
          </a:xfrm>
          <a:prstGeom prst="rect">
            <a:avLst/>
          </a:prstGeom>
        </p:spPr>
        <p:txBody>
          <a:bodyPr lIns="0" tIns="72000" rIns="0" anchor="t">
            <a:spAutoFit/>
          </a:bodyPr>
          <a:lstStyle>
            <a:lvl1pPr marL="0" indent="0">
              <a:lnSpc>
                <a:spcPct val="100000"/>
              </a:lnSpc>
              <a:spcBef>
                <a:spcPts val="0"/>
              </a:spcBef>
              <a:buNone/>
              <a:defRPr sz="1200" b="0" i="0">
                <a:solidFill>
                  <a:schemeClr val="tx2"/>
                </a:solidFill>
                <a:latin typeface="Equip Light" panose="02000503000000020004" pitchFamily="2" charset="77"/>
              </a:defRPr>
            </a:lvl1pPr>
          </a:lstStyle>
          <a:p>
            <a:pPr lvl="0"/>
            <a:r>
              <a:rPr lang="en-GB"/>
              <a:t>Based on the storage and processing technologies employed, it is possible to distinguish four distinct phases of IT development.</a:t>
            </a:r>
          </a:p>
        </p:txBody>
      </p:sp>
      <p:sp>
        <p:nvSpPr>
          <p:cNvPr id="40" name="Text Placeholder 7">
            <a:extLst>
              <a:ext uri="{FF2B5EF4-FFF2-40B4-BE49-F238E27FC236}">
                <a16:creationId xmlns:a16="http://schemas.microsoft.com/office/drawing/2014/main" id="{6703B4E2-4E83-6C40-8311-F8A7ADDD17F4}"/>
              </a:ext>
            </a:extLst>
          </p:cNvPr>
          <p:cNvSpPr>
            <a:spLocks noGrp="1"/>
          </p:cNvSpPr>
          <p:nvPr>
            <p:ph type="body" sz="quarter" idx="25" hasCustomPrompt="1"/>
          </p:nvPr>
        </p:nvSpPr>
        <p:spPr>
          <a:xfrm>
            <a:off x="8150400" y="1721468"/>
            <a:ext cx="2959200" cy="318924"/>
          </a:xfrm>
          <a:prstGeom prst="rect">
            <a:avLst/>
          </a:prstGeom>
        </p:spPr>
        <p:txBody>
          <a:bodyPr lIns="0" tIns="72000" rIns="0" anchor="t">
            <a:spAutoFit/>
          </a:bodyPr>
          <a:lstStyle>
            <a:lvl1pPr marL="0" indent="0">
              <a:lnSpc>
                <a:spcPct val="100000"/>
              </a:lnSpc>
              <a:spcBef>
                <a:spcPts val="0"/>
              </a:spcBef>
              <a:buNone/>
              <a:defRPr sz="1300" b="1" i="0">
                <a:solidFill>
                  <a:schemeClr val="tx2"/>
                </a:solidFill>
                <a:latin typeface="Equip Extended" panose="02000503030000020004" pitchFamily="2" charset="77"/>
              </a:defRPr>
            </a:lvl1pPr>
          </a:lstStyle>
          <a:p>
            <a:pPr lvl="0"/>
            <a:r>
              <a:rPr lang="en-GB"/>
              <a:t>Edit this multiple lines option title</a:t>
            </a:r>
          </a:p>
        </p:txBody>
      </p:sp>
      <p:sp>
        <p:nvSpPr>
          <p:cNvPr id="29" name="Text Placeholder 7">
            <a:extLst>
              <a:ext uri="{FF2B5EF4-FFF2-40B4-BE49-F238E27FC236}">
                <a16:creationId xmlns:a16="http://schemas.microsoft.com/office/drawing/2014/main" id="{6447C4D7-2853-B641-A290-0F4F1C54DAD3}"/>
              </a:ext>
            </a:extLst>
          </p:cNvPr>
          <p:cNvSpPr>
            <a:spLocks noGrp="1"/>
          </p:cNvSpPr>
          <p:nvPr>
            <p:ph type="body" sz="quarter" idx="30" hasCustomPrompt="1"/>
          </p:nvPr>
        </p:nvSpPr>
        <p:spPr>
          <a:xfrm>
            <a:off x="1079996" y="4132586"/>
            <a:ext cx="2959200" cy="857533"/>
          </a:xfrm>
          <a:prstGeom prst="rect">
            <a:avLst/>
          </a:prstGeom>
        </p:spPr>
        <p:txBody>
          <a:bodyPr lIns="0" tIns="72000" rIns="0" anchor="t">
            <a:spAutoFit/>
          </a:bodyPr>
          <a:lstStyle>
            <a:lvl1pPr marL="0" indent="0">
              <a:lnSpc>
                <a:spcPct val="100000"/>
              </a:lnSpc>
              <a:spcBef>
                <a:spcPts val="0"/>
              </a:spcBef>
              <a:buNone/>
              <a:defRPr sz="1200" b="0" i="0">
                <a:solidFill>
                  <a:schemeClr val="tx2"/>
                </a:solidFill>
                <a:latin typeface="Equip Light" panose="02000503000000020004" pitchFamily="2" charset="77"/>
              </a:defRPr>
            </a:lvl1pPr>
          </a:lstStyle>
          <a:p>
            <a:pPr lvl="0"/>
            <a:r>
              <a:rPr lang="en-GB"/>
              <a:t>Based on the storage and processing technologies employed, it is possible to distinguish four distinct phases of IT development.</a:t>
            </a:r>
          </a:p>
        </p:txBody>
      </p:sp>
      <p:sp>
        <p:nvSpPr>
          <p:cNvPr id="30" name="Text Placeholder 7">
            <a:extLst>
              <a:ext uri="{FF2B5EF4-FFF2-40B4-BE49-F238E27FC236}">
                <a16:creationId xmlns:a16="http://schemas.microsoft.com/office/drawing/2014/main" id="{9EEEDB7B-6845-214B-9A0E-8494146A6E26}"/>
              </a:ext>
            </a:extLst>
          </p:cNvPr>
          <p:cNvSpPr>
            <a:spLocks noGrp="1"/>
          </p:cNvSpPr>
          <p:nvPr>
            <p:ph type="body" sz="quarter" idx="31" hasCustomPrompt="1"/>
          </p:nvPr>
        </p:nvSpPr>
        <p:spPr>
          <a:xfrm>
            <a:off x="1079998" y="3613607"/>
            <a:ext cx="2959200" cy="318924"/>
          </a:xfrm>
          <a:prstGeom prst="rect">
            <a:avLst/>
          </a:prstGeom>
        </p:spPr>
        <p:txBody>
          <a:bodyPr lIns="0" tIns="72000" rIns="0" anchor="t">
            <a:spAutoFit/>
          </a:bodyPr>
          <a:lstStyle>
            <a:lvl1pPr marL="0" indent="0">
              <a:lnSpc>
                <a:spcPct val="100000"/>
              </a:lnSpc>
              <a:spcBef>
                <a:spcPts val="0"/>
              </a:spcBef>
              <a:buNone/>
              <a:defRPr sz="1300" b="1" i="0">
                <a:solidFill>
                  <a:schemeClr val="tx2"/>
                </a:solidFill>
                <a:latin typeface="Equip Extended" panose="02000503030000020004" pitchFamily="2" charset="77"/>
              </a:defRPr>
            </a:lvl1pPr>
          </a:lstStyle>
          <a:p>
            <a:pPr lvl="0"/>
            <a:r>
              <a:rPr lang="en-GB"/>
              <a:t>Edit this multiple lines option title</a:t>
            </a:r>
          </a:p>
        </p:txBody>
      </p:sp>
      <p:sp>
        <p:nvSpPr>
          <p:cNvPr id="31" name="Text Placeholder 7">
            <a:extLst>
              <a:ext uri="{FF2B5EF4-FFF2-40B4-BE49-F238E27FC236}">
                <a16:creationId xmlns:a16="http://schemas.microsoft.com/office/drawing/2014/main" id="{6DE17E62-075A-504D-8851-553C3AA4370E}"/>
              </a:ext>
            </a:extLst>
          </p:cNvPr>
          <p:cNvSpPr>
            <a:spLocks noGrp="1"/>
          </p:cNvSpPr>
          <p:nvPr>
            <p:ph type="body" sz="quarter" idx="32" hasCustomPrompt="1"/>
          </p:nvPr>
        </p:nvSpPr>
        <p:spPr>
          <a:xfrm>
            <a:off x="4615198" y="4132586"/>
            <a:ext cx="2959200" cy="857533"/>
          </a:xfrm>
          <a:prstGeom prst="rect">
            <a:avLst/>
          </a:prstGeom>
        </p:spPr>
        <p:txBody>
          <a:bodyPr lIns="0" tIns="72000" rIns="0" anchor="t">
            <a:spAutoFit/>
          </a:bodyPr>
          <a:lstStyle>
            <a:lvl1pPr marL="0" indent="0">
              <a:lnSpc>
                <a:spcPct val="100000"/>
              </a:lnSpc>
              <a:spcBef>
                <a:spcPts val="0"/>
              </a:spcBef>
              <a:buNone/>
              <a:defRPr sz="1200" b="0" i="0">
                <a:solidFill>
                  <a:schemeClr val="tx2"/>
                </a:solidFill>
                <a:latin typeface="Equip Light" panose="02000503000000020004" pitchFamily="2" charset="77"/>
              </a:defRPr>
            </a:lvl1pPr>
          </a:lstStyle>
          <a:p>
            <a:pPr lvl="0"/>
            <a:r>
              <a:rPr lang="en-GB"/>
              <a:t>Based on the storage and processing technologies employed, it is possible to distinguish four distinct phases of IT development.</a:t>
            </a:r>
          </a:p>
        </p:txBody>
      </p:sp>
      <p:sp>
        <p:nvSpPr>
          <p:cNvPr id="35" name="Text Placeholder 7">
            <a:extLst>
              <a:ext uri="{FF2B5EF4-FFF2-40B4-BE49-F238E27FC236}">
                <a16:creationId xmlns:a16="http://schemas.microsoft.com/office/drawing/2014/main" id="{354F0F84-4C72-2B45-8421-67AF6C9767C7}"/>
              </a:ext>
            </a:extLst>
          </p:cNvPr>
          <p:cNvSpPr>
            <a:spLocks noGrp="1"/>
          </p:cNvSpPr>
          <p:nvPr>
            <p:ph type="body" sz="quarter" idx="33" hasCustomPrompt="1"/>
          </p:nvPr>
        </p:nvSpPr>
        <p:spPr>
          <a:xfrm>
            <a:off x="4615198" y="3608531"/>
            <a:ext cx="2959200" cy="318924"/>
          </a:xfrm>
          <a:prstGeom prst="rect">
            <a:avLst/>
          </a:prstGeom>
        </p:spPr>
        <p:txBody>
          <a:bodyPr lIns="0" tIns="72000" rIns="0" anchor="t">
            <a:spAutoFit/>
          </a:bodyPr>
          <a:lstStyle>
            <a:lvl1pPr marL="0" indent="0">
              <a:lnSpc>
                <a:spcPct val="100000"/>
              </a:lnSpc>
              <a:spcBef>
                <a:spcPts val="0"/>
              </a:spcBef>
              <a:buNone/>
              <a:defRPr sz="1300" b="1" i="0">
                <a:solidFill>
                  <a:schemeClr val="tx2"/>
                </a:solidFill>
                <a:latin typeface="Equip Extended" panose="02000503030000020004" pitchFamily="2" charset="77"/>
              </a:defRPr>
            </a:lvl1pPr>
          </a:lstStyle>
          <a:p>
            <a:pPr lvl="0"/>
            <a:r>
              <a:rPr lang="en-GB"/>
              <a:t>Edit this multiple lines option title</a:t>
            </a:r>
          </a:p>
        </p:txBody>
      </p:sp>
      <p:sp>
        <p:nvSpPr>
          <p:cNvPr id="36" name="Text Placeholder 7">
            <a:extLst>
              <a:ext uri="{FF2B5EF4-FFF2-40B4-BE49-F238E27FC236}">
                <a16:creationId xmlns:a16="http://schemas.microsoft.com/office/drawing/2014/main" id="{B1EB0EF6-3E97-1C43-AEE5-CAFBB232471D}"/>
              </a:ext>
            </a:extLst>
          </p:cNvPr>
          <p:cNvSpPr>
            <a:spLocks noGrp="1"/>
          </p:cNvSpPr>
          <p:nvPr>
            <p:ph type="body" sz="quarter" idx="34" hasCustomPrompt="1"/>
          </p:nvPr>
        </p:nvSpPr>
        <p:spPr>
          <a:xfrm>
            <a:off x="8150398" y="4132586"/>
            <a:ext cx="2959200" cy="857533"/>
          </a:xfrm>
          <a:prstGeom prst="rect">
            <a:avLst/>
          </a:prstGeom>
        </p:spPr>
        <p:txBody>
          <a:bodyPr lIns="0" tIns="72000" rIns="0" anchor="t">
            <a:spAutoFit/>
          </a:bodyPr>
          <a:lstStyle>
            <a:lvl1pPr marL="0" indent="0">
              <a:lnSpc>
                <a:spcPct val="100000"/>
              </a:lnSpc>
              <a:spcBef>
                <a:spcPts val="0"/>
              </a:spcBef>
              <a:buNone/>
              <a:defRPr sz="1200" b="0" i="0">
                <a:solidFill>
                  <a:schemeClr val="tx2"/>
                </a:solidFill>
                <a:latin typeface="Equip Light" panose="02000503000000020004" pitchFamily="2" charset="77"/>
              </a:defRPr>
            </a:lvl1pPr>
          </a:lstStyle>
          <a:p>
            <a:pPr lvl="0"/>
            <a:r>
              <a:rPr lang="en-GB"/>
              <a:t>Based on the storage and processing technologies employed, it is possible to distinguish four distinct phases of IT development.</a:t>
            </a:r>
          </a:p>
        </p:txBody>
      </p:sp>
      <p:sp>
        <p:nvSpPr>
          <p:cNvPr id="37" name="Text Placeholder 7">
            <a:extLst>
              <a:ext uri="{FF2B5EF4-FFF2-40B4-BE49-F238E27FC236}">
                <a16:creationId xmlns:a16="http://schemas.microsoft.com/office/drawing/2014/main" id="{D776AAEC-9BBF-4B43-8D9F-3E17E9636C71}"/>
              </a:ext>
            </a:extLst>
          </p:cNvPr>
          <p:cNvSpPr>
            <a:spLocks noGrp="1"/>
          </p:cNvSpPr>
          <p:nvPr>
            <p:ph type="body" sz="quarter" idx="35" hasCustomPrompt="1"/>
          </p:nvPr>
        </p:nvSpPr>
        <p:spPr>
          <a:xfrm>
            <a:off x="8150398" y="3608531"/>
            <a:ext cx="2959200" cy="318924"/>
          </a:xfrm>
          <a:prstGeom prst="rect">
            <a:avLst/>
          </a:prstGeom>
        </p:spPr>
        <p:txBody>
          <a:bodyPr lIns="0" tIns="72000" rIns="0" anchor="t">
            <a:spAutoFit/>
          </a:bodyPr>
          <a:lstStyle>
            <a:lvl1pPr marL="0" indent="0">
              <a:lnSpc>
                <a:spcPct val="100000"/>
              </a:lnSpc>
              <a:spcBef>
                <a:spcPts val="0"/>
              </a:spcBef>
              <a:buNone/>
              <a:defRPr sz="1300" b="1" i="0">
                <a:solidFill>
                  <a:schemeClr val="tx2"/>
                </a:solidFill>
                <a:latin typeface="Equip Extended" panose="02000503030000020004" pitchFamily="2" charset="77"/>
              </a:defRPr>
            </a:lvl1pPr>
          </a:lstStyle>
          <a:p>
            <a:pPr lvl="0"/>
            <a:r>
              <a:rPr lang="en-GB"/>
              <a:t>Edit this multiple lines option title</a:t>
            </a:r>
          </a:p>
        </p:txBody>
      </p:sp>
      <p:sp>
        <p:nvSpPr>
          <p:cNvPr id="26" name="Title 1">
            <a:extLst>
              <a:ext uri="{FF2B5EF4-FFF2-40B4-BE49-F238E27FC236}">
                <a16:creationId xmlns:a16="http://schemas.microsoft.com/office/drawing/2014/main" id="{7DC6060D-667D-C24D-A32A-F6C74E8CC0E8}"/>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spcBef>
                <a:spcPts val="0"/>
              </a:spcBef>
              <a:defRPr sz="2400" b="1" i="0">
                <a:solidFill>
                  <a:schemeClr val="tx2"/>
                </a:solidFill>
                <a:latin typeface="Equip Extended" panose="02000503030000020004" pitchFamily="2" charset="77"/>
              </a:defRPr>
            </a:lvl1pPr>
          </a:lstStyle>
          <a:p>
            <a:r>
              <a:rPr lang="en-GB"/>
              <a:t>Edit title</a:t>
            </a:r>
            <a:endParaRPr lang="en-PT"/>
          </a:p>
        </p:txBody>
      </p:sp>
      <p:sp>
        <p:nvSpPr>
          <p:cNvPr id="27" name="Text Placeholder 7">
            <a:extLst>
              <a:ext uri="{FF2B5EF4-FFF2-40B4-BE49-F238E27FC236}">
                <a16:creationId xmlns:a16="http://schemas.microsoft.com/office/drawing/2014/main" id="{4403707B-0BC6-FA48-B11C-B3E36110D2BF}"/>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spcBef>
                <a:spcPts val="0"/>
              </a:spcBef>
              <a:buNone/>
              <a:defRPr sz="1600" b="0" i="0">
                <a:solidFill>
                  <a:schemeClr val="tx2"/>
                </a:solidFill>
                <a:latin typeface="Equip Extended Light" panose="02000503000000020004" pitchFamily="2" charset="77"/>
              </a:defRPr>
            </a:lvl1pPr>
          </a:lstStyle>
          <a:p>
            <a:pPr lvl="0"/>
            <a:r>
              <a:rPr lang="en-GB"/>
              <a:t>Edit subtitle</a:t>
            </a:r>
          </a:p>
        </p:txBody>
      </p:sp>
      <p:sp>
        <p:nvSpPr>
          <p:cNvPr id="4" name="Picture Placeholder 3">
            <a:extLst>
              <a:ext uri="{FF2B5EF4-FFF2-40B4-BE49-F238E27FC236}">
                <a16:creationId xmlns:a16="http://schemas.microsoft.com/office/drawing/2014/main" id="{6D421D61-0121-B048-BD67-845AB0AE5D30}"/>
              </a:ext>
            </a:extLst>
          </p:cNvPr>
          <p:cNvSpPr>
            <a:spLocks noGrp="1"/>
          </p:cNvSpPr>
          <p:nvPr>
            <p:ph type="pic" sz="quarter" idx="36"/>
          </p:nvPr>
        </p:nvSpPr>
        <p:spPr>
          <a:xfrm>
            <a:off x="1079500" y="1598400"/>
            <a:ext cx="2959100" cy="36000"/>
          </a:xfrm>
          <a:solidFill>
            <a:schemeClr val="tx1"/>
          </a:solidFill>
        </p:spPr>
        <p:txBody>
          <a:bodyPr/>
          <a:lstStyle>
            <a:lvl1pPr marL="0" indent="0">
              <a:spcBef>
                <a:spcPts val="0"/>
              </a:spcBef>
              <a:buNone/>
              <a:defRPr>
                <a:noFill/>
              </a:defRPr>
            </a:lvl1pPr>
          </a:lstStyle>
          <a:p>
            <a:r>
              <a:rPr lang="en-US"/>
              <a:t>Click icon to add picture</a:t>
            </a:r>
            <a:endParaRPr lang="en-PT"/>
          </a:p>
        </p:txBody>
      </p:sp>
      <p:sp>
        <p:nvSpPr>
          <p:cNvPr id="28" name="Picture Placeholder 3">
            <a:extLst>
              <a:ext uri="{FF2B5EF4-FFF2-40B4-BE49-F238E27FC236}">
                <a16:creationId xmlns:a16="http://schemas.microsoft.com/office/drawing/2014/main" id="{27FD90B4-583B-4648-AE73-8D6897B1FB3A}"/>
              </a:ext>
            </a:extLst>
          </p:cNvPr>
          <p:cNvSpPr>
            <a:spLocks noGrp="1"/>
          </p:cNvSpPr>
          <p:nvPr>
            <p:ph type="pic" sz="quarter" idx="37"/>
          </p:nvPr>
        </p:nvSpPr>
        <p:spPr>
          <a:xfrm>
            <a:off x="4615296" y="1598400"/>
            <a:ext cx="2959100" cy="36000"/>
          </a:xfrm>
          <a:solidFill>
            <a:schemeClr val="tx1"/>
          </a:solidFill>
        </p:spPr>
        <p:txBody>
          <a:bodyPr/>
          <a:lstStyle>
            <a:lvl1pPr marL="0" indent="0">
              <a:spcBef>
                <a:spcPts val="0"/>
              </a:spcBef>
              <a:buNone/>
              <a:defRPr>
                <a:noFill/>
              </a:defRPr>
            </a:lvl1pPr>
          </a:lstStyle>
          <a:p>
            <a:r>
              <a:rPr lang="en-US"/>
              <a:t>Click icon to add picture</a:t>
            </a:r>
            <a:endParaRPr lang="en-PT"/>
          </a:p>
        </p:txBody>
      </p:sp>
      <p:sp>
        <p:nvSpPr>
          <p:cNvPr id="32" name="Picture Placeholder 3">
            <a:extLst>
              <a:ext uri="{FF2B5EF4-FFF2-40B4-BE49-F238E27FC236}">
                <a16:creationId xmlns:a16="http://schemas.microsoft.com/office/drawing/2014/main" id="{4AC68B1E-19E8-4F46-A74E-B8B7A6035D82}"/>
              </a:ext>
            </a:extLst>
          </p:cNvPr>
          <p:cNvSpPr>
            <a:spLocks noGrp="1"/>
          </p:cNvSpPr>
          <p:nvPr>
            <p:ph type="pic" sz="quarter" idx="38"/>
          </p:nvPr>
        </p:nvSpPr>
        <p:spPr>
          <a:xfrm>
            <a:off x="8150496" y="1598400"/>
            <a:ext cx="2959100" cy="36000"/>
          </a:xfrm>
          <a:solidFill>
            <a:schemeClr val="tx1"/>
          </a:solidFill>
        </p:spPr>
        <p:txBody>
          <a:bodyPr/>
          <a:lstStyle>
            <a:lvl1pPr marL="0" indent="0">
              <a:spcBef>
                <a:spcPts val="0"/>
              </a:spcBef>
              <a:buNone/>
              <a:defRPr>
                <a:noFill/>
              </a:defRPr>
            </a:lvl1pPr>
          </a:lstStyle>
          <a:p>
            <a:r>
              <a:rPr lang="en-US"/>
              <a:t>Click icon to add picture</a:t>
            </a:r>
            <a:endParaRPr lang="en-PT"/>
          </a:p>
        </p:txBody>
      </p:sp>
      <p:sp>
        <p:nvSpPr>
          <p:cNvPr id="38" name="Picture Placeholder 3">
            <a:extLst>
              <a:ext uri="{FF2B5EF4-FFF2-40B4-BE49-F238E27FC236}">
                <a16:creationId xmlns:a16="http://schemas.microsoft.com/office/drawing/2014/main" id="{EEB1135B-614B-F245-8CFF-E34B033B22D6}"/>
              </a:ext>
            </a:extLst>
          </p:cNvPr>
          <p:cNvSpPr>
            <a:spLocks noGrp="1"/>
          </p:cNvSpPr>
          <p:nvPr>
            <p:ph type="pic" sz="quarter" idx="39"/>
          </p:nvPr>
        </p:nvSpPr>
        <p:spPr>
          <a:xfrm>
            <a:off x="1079500" y="3484800"/>
            <a:ext cx="2959100" cy="36000"/>
          </a:xfrm>
          <a:solidFill>
            <a:schemeClr val="tx1"/>
          </a:solidFill>
        </p:spPr>
        <p:txBody>
          <a:bodyPr/>
          <a:lstStyle>
            <a:lvl1pPr marL="0" indent="0">
              <a:spcBef>
                <a:spcPts val="0"/>
              </a:spcBef>
              <a:buNone/>
              <a:defRPr>
                <a:noFill/>
              </a:defRPr>
            </a:lvl1pPr>
          </a:lstStyle>
          <a:p>
            <a:r>
              <a:rPr lang="en-US"/>
              <a:t>Click icon to add picture</a:t>
            </a:r>
            <a:endParaRPr lang="en-PT"/>
          </a:p>
        </p:txBody>
      </p:sp>
      <p:sp>
        <p:nvSpPr>
          <p:cNvPr id="44" name="Picture Placeholder 3">
            <a:extLst>
              <a:ext uri="{FF2B5EF4-FFF2-40B4-BE49-F238E27FC236}">
                <a16:creationId xmlns:a16="http://schemas.microsoft.com/office/drawing/2014/main" id="{EB084D1E-909E-C840-933A-FB6C55B3C813}"/>
              </a:ext>
            </a:extLst>
          </p:cNvPr>
          <p:cNvSpPr>
            <a:spLocks noGrp="1"/>
          </p:cNvSpPr>
          <p:nvPr>
            <p:ph type="pic" sz="quarter" idx="40"/>
          </p:nvPr>
        </p:nvSpPr>
        <p:spPr>
          <a:xfrm>
            <a:off x="4615296" y="3484800"/>
            <a:ext cx="2959100" cy="36000"/>
          </a:xfrm>
          <a:solidFill>
            <a:schemeClr val="tx1"/>
          </a:solidFill>
        </p:spPr>
        <p:txBody>
          <a:bodyPr/>
          <a:lstStyle>
            <a:lvl1pPr marL="0" indent="0">
              <a:spcBef>
                <a:spcPts val="0"/>
              </a:spcBef>
              <a:buNone/>
              <a:defRPr>
                <a:noFill/>
              </a:defRPr>
            </a:lvl1pPr>
          </a:lstStyle>
          <a:p>
            <a:r>
              <a:rPr lang="en-US"/>
              <a:t>Click icon to add picture</a:t>
            </a:r>
            <a:endParaRPr lang="en-PT"/>
          </a:p>
        </p:txBody>
      </p:sp>
      <p:sp>
        <p:nvSpPr>
          <p:cNvPr id="45" name="Picture Placeholder 3">
            <a:extLst>
              <a:ext uri="{FF2B5EF4-FFF2-40B4-BE49-F238E27FC236}">
                <a16:creationId xmlns:a16="http://schemas.microsoft.com/office/drawing/2014/main" id="{FEA88560-1BD5-CB4A-B93C-3BBBFCD0D6DC}"/>
              </a:ext>
            </a:extLst>
          </p:cNvPr>
          <p:cNvSpPr>
            <a:spLocks noGrp="1"/>
          </p:cNvSpPr>
          <p:nvPr>
            <p:ph type="pic" sz="quarter" idx="41"/>
          </p:nvPr>
        </p:nvSpPr>
        <p:spPr>
          <a:xfrm>
            <a:off x="8150496" y="3484800"/>
            <a:ext cx="2959100" cy="36000"/>
          </a:xfrm>
          <a:solidFill>
            <a:schemeClr val="tx1"/>
          </a:solidFill>
        </p:spPr>
        <p:txBody>
          <a:bodyPr/>
          <a:lstStyle>
            <a:lvl1pPr marL="0" indent="0">
              <a:spcBef>
                <a:spcPts val="0"/>
              </a:spcBef>
              <a:buNone/>
              <a:defRPr>
                <a:noFill/>
              </a:defRPr>
            </a:lvl1pPr>
          </a:lstStyle>
          <a:p>
            <a:r>
              <a:rPr lang="en-US"/>
              <a:t>Click icon to add picture</a:t>
            </a:r>
            <a:endParaRPr lang="en-PT"/>
          </a:p>
        </p:txBody>
      </p:sp>
      <p:sp>
        <p:nvSpPr>
          <p:cNvPr id="41" name="Text Placeholder 7">
            <a:extLst>
              <a:ext uri="{FF2B5EF4-FFF2-40B4-BE49-F238E27FC236}">
                <a16:creationId xmlns:a16="http://schemas.microsoft.com/office/drawing/2014/main" id="{E74519BD-0C1C-428A-AD95-AC517298EA6D}"/>
              </a:ext>
            </a:extLst>
          </p:cNvPr>
          <p:cNvSpPr>
            <a:spLocks noGrp="1"/>
          </p:cNvSpPr>
          <p:nvPr>
            <p:ph type="body" sz="quarter" idx="10" hasCustomPrompt="1"/>
          </p:nvPr>
        </p:nvSpPr>
        <p:spPr>
          <a:xfrm>
            <a:off x="626401" y="5876515"/>
            <a:ext cx="10862324" cy="498475"/>
          </a:xfrm>
        </p:spPr>
        <p:txBody>
          <a:bodyPr anchor="ctr">
            <a:noAutofit/>
          </a:bodyPr>
          <a:lstStyle>
            <a:lvl1pPr marL="0" indent="0">
              <a:spcBef>
                <a:spcPts val="0"/>
              </a:spcBef>
              <a:buNone/>
              <a:defRPr sz="1000" b="0" i="0">
                <a:solidFill>
                  <a:schemeClr val="bg2"/>
                </a:solidFill>
                <a:latin typeface="Equip Extended Light" panose="02000503000000020004" pitchFamily="2" charset="77"/>
              </a:defRPr>
            </a:lvl1pPr>
          </a:lstStyle>
          <a:p>
            <a:pPr lvl="0"/>
            <a:r>
              <a:rPr lang="en-GB"/>
              <a:t>Edit Footnote</a:t>
            </a:r>
          </a:p>
        </p:txBody>
      </p:sp>
    </p:spTree>
    <p:extLst>
      <p:ext uri="{BB962C8B-B14F-4D97-AF65-F5344CB8AC3E}">
        <p14:creationId xmlns:p14="http://schemas.microsoft.com/office/powerpoint/2010/main" val="121877080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0_2_Content Grid 4">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079998" y="2245523"/>
            <a:ext cx="4726800" cy="857533"/>
          </a:xfrm>
          <a:prstGeom prst="rect">
            <a:avLst/>
          </a:prstGeom>
        </p:spPr>
        <p:txBody>
          <a:bodyPr lIns="0" tIns="72000" rIns="0" anchor="t">
            <a:spAutoFit/>
          </a:bodyPr>
          <a:lstStyle>
            <a:lvl1pPr marL="0" indent="0">
              <a:lnSpc>
                <a:spcPct val="100000"/>
              </a:lnSpc>
              <a:spcBef>
                <a:spcPts val="0"/>
              </a:spcBef>
              <a:buNone/>
              <a:defRPr sz="1200" b="0" i="0">
                <a:solidFill>
                  <a:schemeClr val="tx2"/>
                </a:solidFill>
                <a:latin typeface="Equip Light" panose="02000503000000020004" pitchFamily="2" charset="77"/>
              </a:defRPr>
            </a:lvl1pPr>
          </a:lstStyle>
          <a:p>
            <a:pPr lvl="0"/>
            <a:r>
              <a:rPr lang="en-GB"/>
              <a:t>In this context, it is the current state of humanity's knowledge of how to combine resources to produce desired products, to solve problems, </a:t>
            </a:r>
            <a:r>
              <a:rPr lang="en-GB" err="1"/>
              <a:t>fulfill</a:t>
            </a:r>
            <a:r>
              <a:rPr lang="en-GB"/>
              <a:t> needs, or satisfy wants; it includes technical methods, skills, processes, techniques, tools and raw materials.</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080000" y="1726544"/>
            <a:ext cx="4726800" cy="518979"/>
          </a:xfrm>
          <a:prstGeom prst="rect">
            <a:avLst/>
          </a:prstGeom>
        </p:spPr>
        <p:txBody>
          <a:bodyPr lIns="0" tIns="72000" rIns="0" anchor="t">
            <a:spAutoFit/>
          </a:bodyPr>
          <a:lstStyle>
            <a:lvl1pPr marL="0" indent="0">
              <a:lnSpc>
                <a:spcPct val="100000"/>
              </a:lnSpc>
              <a:spcBef>
                <a:spcPts val="0"/>
              </a:spcBef>
              <a:buNone/>
              <a:defRPr sz="1300" b="1" i="0">
                <a:solidFill>
                  <a:schemeClr val="tx2"/>
                </a:solidFill>
                <a:latin typeface="Equip Extended" panose="02000503030000020004" pitchFamily="2" charset="77"/>
              </a:defRPr>
            </a:lvl1pPr>
          </a:lstStyle>
          <a:p>
            <a:pPr lvl="0"/>
            <a:r>
              <a:rPr lang="en-GB"/>
              <a:t>The word "technology" can also be used to refer to a collection of techniques</a:t>
            </a:r>
          </a:p>
        </p:txBody>
      </p:sp>
      <p:sp>
        <p:nvSpPr>
          <p:cNvPr id="29" name="Text Placeholder 7">
            <a:extLst>
              <a:ext uri="{FF2B5EF4-FFF2-40B4-BE49-F238E27FC236}">
                <a16:creationId xmlns:a16="http://schemas.microsoft.com/office/drawing/2014/main" id="{6447C4D7-2853-B641-A290-0F4F1C54DAD3}"/>
              </a:ext>
            </a:extLst>
          </p:cNvPr>
          <p:cNvSpPr>
            <a:spLocks noGrp="1"/>
          </p:cNvSpPr>
          <p:nvPr>
            <p:ph type="body" sz="quarter" idx="30" hasCustomPrompt="1"/>
          </p:nvPr>
        </p:nvSpPr>
        <p:spPr>
          <a:xfrm>
            <a:off x="1079996" y="4132586"/>
            <a:ext cx="4726800" cy="857533"/>
          </a:xfrm>
          <a:prstGeom prst="rect">
            <a:avLst/>
          </a:prstGeom>
        </p:spPr>
        <p:txBody>
          <a:bodyPr lIns="0" tIns="72000" rIns="0" anchor="t">
            <a:spAutoFit/>
          </a:bodyPr>
          <a:lstStyle>
            <a:lvl1pPr marL="0" indent="0">
              <a:lnSpc>
                <a:spcPct val="100000"/>
              </a:lnSpc>
              <a:spcBef>
                <a:spcPts val="0"/>
              </a:spcBef>
              <a:buNone/>
              <a:defRPr sz="1200" b="0" i="0">
                <a:solidFill>
                  <a:schemeClr val="tx2"/>
                </a:solidFill>
                <a:latin typeface="Equip Light" panose="02000503000000020004" pitchFamily="2" charset="77"/>
              </a:defRPr>
            </a:lvl1pPr>
          </a:lstStyle>
          <a:p>
            <a:pPr lvl="0"/>
            <a:r>
              <a:rPr lang="en-GB"/>
              <a:t>In this context, it is the current state of humanity's knowledge of how to combine resources to produce desired products, to solve problems, </a:t>
            </a:r>
            <a:r>
              <a:rPr lang="en-GB" err="1"/>
              <a:t>fulfill</a:t>
            </a:r>
            <a:r>
              <a:rPr lang="en-GB"/>
              <a:t> needs, or satisfy wants; it includes technical methods, skills, processes, techniques, tools and raw materials.</a:t>
            </a:r>
          </a:p>
        </p:txBody>
      </p:sp>
      <p:sp>
        <p:nvSpPr>
          <p:cNvPr id="30" name="Text Placeholder 7">
            <a:extLst>
              <a:ext uri="{FF2B5EF4-FFF2-40B4-BE49-F238E27FC236}">
                <a16:creationId xmlns:a16="http://schemas.microsoft.com/office/drawing/2014/main" id="{9EEEDB7B-6845-214B-9A0E-8494146A6E26}"/>
              </a:ext>
            </a:extLst>
          </p:cNvPr>
          <p:cNvSpPr>
            <a:spLocks noGrp="1"/>
          </p:cNvSpPr>
          <p:nvPr>
            <p:ph type="body" sz="quarter" idx="31" hasCustomPrompt="1"/>
          </p:nvPr>
        </p:nvSpPr>
        <p:spPr>
          <a:xfrm>
            <a:off x="1079998" y="3613607"/>
            <a:ext cx="4726800" cy="518979"/>
          </a:xfrm>
          <a:prstGeom prst="rect">
            <a:avLst/>
          </a:prstGeom>
        </p:spPr>
        <p:txBody>
          <a:bodyPr lIns="0" tIns="72000" rIns="0" anchor="t">
            <a:spAutoFit/>
          </a:bodyPr>
          <a:lstStyle>
            <a:lvl1pPr marL="0" indent="0">
              <a:lnSpc>
                <a:spcPct val="100000"/>
              </a:lnSpc>
              <a:spcBef>
                <a:spcPts val="0"/>
              </a:spcBef>
              <a:buNone/>
              <a:defRPr sz="1300" b="1" i="0">
                <a:solidFill>
                  <a:schemeClr val="tx2"/>
                </a:solidFill>
                <a:latin typeface="Equip Extended" panose="02000503030000020004" pitchFamily="2" charset="77"/>
              </a:defRPr>
            </a:lvl1pPr>
          </a:lstStyle>
          <a:p>
            <a:pPr lvl="0"/>
            <a:r>
              <a:rPr lang="en-GB"/>
              <a:t>The word "technology" can also be used to refer to a collection of techniques</a:t>
            </a:r>
          </a:p>
        </p:txBody>
      </p:sp>
      <p:sp>
        <p:nvSpPr>
          <p:cNvPr id="25" name="Text Placeholder 7">
            <a:extLst>
              <a:ext uri="{FF2B5EF4-FFF2-40B4-BE49-F238E27FC236}">
                <a16:creationId xmlns:a16="http://schemas.microsoft.com/office/drawing/2014/main" id="{A2C398D9-63EB-CF4A-9948-12B38BFB1B92}"/>
              </a:ext>
            </a:extLst>
          </p:cNvPr>
          <p:cNvSpPr>
            <a:spLocks noGrp="1"/>
          </p:cNvSpPr>
          <p:nvPr>
            <p:ph type="body" sz="quarter" idx="32" hasCustomPrompt="1"/>
          </p:nvPr>
        </p:nvSpPr>
        <p:spPr>
          <a:xfrm>
            <a:off x="6382796" y="2245523"/>
            <a:ext cx="4726800" cy="857533"/>
          </a:xfrm>
          <a:prstGeom prst="rect">
            <a:avLst/>
          </a:prstGeom>
        </p:spPr>
        <p:txBody>
          <a:bodyPr lIns="0" tIns="72000" rIns="0" anchor="t">
            <a:spAutoFit/>
          </a:bodyPr>
          <a:lstStyle>
            <a:lvl1pPr marL="0" indent="0">
              <a:lnSpc>
                <a:spcPct val="100000"/>
              </a:lnSpc>
              <a:spcBef>
                <a:spcPts val="0"/>
              </a:spcBef>
              <a:buNone/>
              <a:defRPr sz="1200" b="0" i="0">
                <a:solidFill>
                  <a:schemeClr val="tx2"/>
                </a:solidFill>
                <a:latin typeface="Equip Light" panose="02000503000000020004" pitchFamily="2" charset="77"/>
              </a:defRPr>
            </a:lvl1pPr>
          </a:lstStyle>
          <a:p>
            <a:pPr lvl="0"/>
            <a:r>
              <a:rPr lang="en-GB"/>
              <a:t>In this context, it is the current state of humanity's knowledge of how to combine resources to produce desired products, to solve problems, </a:t>
            </a:r>
            <a:r>
              <a:rPr lang="en-GB" err="1"/>
              <a:t>fulfill</a:t>
            </a:r>
            <a:r>
              <a:rPr lang="en-GB"/>
              <a:t> needs, or satisfy wants; it includes technical methods, skills, processes, techniques, tools and raw materials.</a:t>
            </a:r>
          </a:p>
        </p:txBody>
      </p:sp>
      <p:sp>
        <p:nvSpPr>
          <p:cNvPr id="26" name="Text Placeholder 7">
            <a:extLst>
              <a:ext uri="{FF2B5EF4-FFF2-40B4-BE49-F238E27FC236}">
                <a16:creationId xmlns:a16="http://schemas.microsoft.com/office/drawing/2014/main" id="{32694D55-9A3A-884B-BD19-2288DE1FADE0}"/>
              </a:ext>
            </a:extLst>
          </p:cNvPr>
          <p:cNvSpPr>
            <a:spLocks noGrp="1"/>
          </p:cNvSpPr>
          <p:nvPr>
            <p:ph type="body" sz="quarter" idx="33" hasCustomPrompt="1"/>
          </p:nvPr>
        </p:nvSpPr>
        <p:spPr>
          <a:xfrm>
            <a:off x="6382798" y="1726544"/>
            <a:ext cx="4726800" cy="518979"/>
          </a:xfrm>
          <a:prstGeom prst="rect">
            <a:avLst/>
          </a:prstGeom>
        </p:spPr>
        <p:txBody>
          <a:bodyPr lIns="0" tIns="72000" rIns="0" anchor="t">
            <a:spAutoFit/>
          </a:bodyPr>
          <a:lstStyle>
            <a:lvl1pPr marL="0" indent="0">
              <a:lnSpc>
                <a:spcPct val="100000"/>
              </a:lnSpc>
              <a:spcBef>
                <a:spcPts val="0"/>
              </a:spcBef>
              <a:buNone/>
              <a:defRPr sz="1300" b="1" i="0">
                <a:solidFill>
                  <a:schemeClr val="tx2"/>
                </a:solidFill>
                <a:latin typeface="Equip Extended" panose="02000503030000020004" pitchFamily="2" charset="77"/>
              </a:defRPr>
            </a:lvl1pPr>
          </a:lstStyle>
          <a:p>
            <a:pPr lvl="0"/>
            <a:r>
              <a:rPr lang="en-GB"/>
              <a:t>The word "technology" can also be used to refer to a collection of techniques</a:t>
            </a:r>
          </a:p>
        </p:txBody>
      </p:sp>
      <p:sp>
        <p:nvSpPr>
          <p:cNvPr id="28" name="Text Placeholder 7">
            <a:extLst>
              <a:ext uri="{FF2B5EF4-FFF2-40B4-BE49-F238E27FC236}">
                <a16:creationId xmlns:a16="http://schemas.microsoft.com/office/drawing/2014/main" id="{F9B3C98A-B3B3-124C-9DE4-3316578ECEFB}"/>
              </a:ext>
            </a:extLst>
          </p:cNvPr>
          <p:cNvSpPr>
            <a:spLocks noGrp="1"/>
          </p:cNvSpPr>
          <p:nvPr>
            <p:ph type="body" sz="quarter" idx="34" hasCustomPrompt="1"/>
          </p:nvPr>
        </p:nvSpPr>
        <p:spPr>
          <a:xfrm>
            <a:off x="6382794" y="4132586"/>
            <a:ext cx="4726800" cy="857533"/>
          </a:xfrm>
          <a:prstGeom prst="rect">
            <a:avLst/>
          </a:prstGeom>
        </p:spPr>
        <p:txBody>
          <a:bodyPr lIns="0" tIns="72000" rIns="0" anchor="t">
            <a:spAutoFit/>
          </a:bodyPr>
          <a:lstStyle>
            <a:lvl1pPr marL="0" indent="0">
              <a:lnSpc>
                <a:spcPct val="100000"/>
              </a:lnSpc>
              <a:spcBef>
                <a:spcPts val="0"/>
              </a:spcBef>
              <a:buNone/>
              <a:defRPr sz="1200" b="0" i="0">
                <a:solidFill>
                  <a:schemeClr val="tx2"/>
                </a:solidFill>
                <a:latin typeface="Equip Light" panose="02000503000000020004" pitchFamily="2" charset="77"/>
              </a:defRPr>
            </a:lvl1pPr>
          </a:lstStyle>
          <a:p>
            <a:pPr lvl="0"/>
            <a:r>
              <a:rPr lang="en-GB"/>
              <a:t>In this context, it is the current state of humanity's knowledge of how to combine resources to produce desired products, to solve problems, </a:t>
            </a:r>
            <a:r>
              <a:rPr lang="en-GB" err="1"/>
              <a:t>fulfill</a:t>
            </a:r>
            <a:r>
              <a:rPr lang="en-GB"/>
              <a:t> needs, or satisfy wants; it includes technical methods, skills, processes, techniques, tools and raw materials.</a:t>
            </a:r>
          </a:p>
        </p:txBody>
      </p:sp>
      <p:sp>
        <p:nvSpPr>
          <p:cNvPr id="32" name="Text Placeholder 7">
            <a:extLst>
              <a:ext uri="{FF2B5EF4-FFF2-40B4-BE49-F238E27FC236}">
                <a16:creationId xmlns:a16="http://schemas.microsoft.com/office/drawing/2014/main" id="{748293B1-8961-5143-A89F-1AC3C960A340}"/>
              </a:ext>
            </a:extLst>
          </p:cNvPr>
          <p:cNvSpPr>
            <a:spLocks noGrp="1"/>
          </p:cNvSpPr>
          <p:nvPr>
            <p:ph type="body" sz="quarter" idx="35" hasCustomPrompt="1"/>
          </p:nvPr>
        </p:nvSpPr>
        <p:spPr>
          <a:xfrm>
            <a:off x="6382796" y="3613607"/>
            <a:ext cx="4726800" cy="518979"/>
          </a:xfrm>
          <a:prstGeom prst="rect">
            <a:avLst/>
          </a:prstGeom>
        </p:spPr>
        <p:txBody>
          <a:bodyPr lIns="0" tIns="72000" rIns="0" anchor="t">
            <a:spAutoFit/>
          </a:bodyPr>
          <a:lstStyle>
            <a:lvl1pPr marL="0" indent="0">
              <a:lnSpc>
                <a:spcPct val="100000"/>
              </a:lnSpc>
              <a:spcBef>
                <a:spcPts val="0"/>
              </a:spcBef>
              <a:buNone/>
              <a:defRPr sz="1300" b="1" i="0">
                <a:solidFill>
                  <a:schemeClr val="tx2"/>
                </a:solidFill>
                <a:latin typeface="Equip Extended" panose="02000503030000020004" pitchFamily="2" charset="77"/>
              </a:defRPr>
            </a:lvl1pPr>
          </a:lstStyle>
          <a:p>
            <a:pPr lvl="0"/>
            <a:r>
              <a:rPr lang="en-GB"/>
              <a:t>The word "technology" can also be used to refer to a collection of techniques</a:t>
            </a:r>
          </a:p>
        </p:txBody>
      </p:sp>
      <p:sp>
        <p:nvSpPr>
          <p:cNvPr id="20" name="Title 1">
            <a:extLst>
              <a:ext uri="{FF2B5EF4-FFF2-40B4-BE49-F238E27FC236}">
                <a16:creationId xmlns:a16="http://schemas.microsoft.com/office/drawing/2014/main" id="{4ACC2BB1-332C-3E41-A029-B76CD243CBA4}"/>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spcBef>
                <a:spcPts val="0"/>
              </a:spcBef>
              <a:defRPr sz="2400" b="1" i="0">
                <a:solidFill>
                  <a:schemeClr val="tx2"/>
                </a:solidFill>
                <a:latin typeface="Equip Extended" panose="02000503030000020004" pitchFamily="2" charset="77"/>
              </a:defRPr>
            </a:lvl1pPr>
          </a:lstStyle>
          <a:p>
            <a:r>
              <a:rPr lang="en-GB"/>
              <a:t>Edit title</a:t>
            </a:r>
            <a:endParaRPr lang="en-PT"/>
          </a:p>
        </p:txBody>
      </p:sp>
      <p:sp>
        <p:nvSpPr>
          <p:cNvPr id="21" name="Text Placeholder 7">
            <a:extLst>
              <a:ext uri="{FF2B5EF4-FFF2-40B4-BE49-F238E27FC236}">
                <a16:creationId xmlns:a16="http://schemas.microsoft.com/office/drawing/2014/main" id="{7B82F30B-06B0-CD4E-B176-E73384D8D12E}"/>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spcBef>
                <a:spcPts val="0"/>
              </a:spcBef>
              <a:buNone/>
              <a:defRPr sz="1600" b="0" i="0">
                <a:solidFill>
                  <a:schemeClr val="tx2"/>
                </a:solidFill>
                <a:latin typeface="Equip Extended Light" panose="02000503000000020004" pitchFamily="2" charset="77"/>
              </a:defRPr>
            </a:lvl1pPr>
          </a:lstStyle>
          <a:p>
            <a:pPr lvl="0"/>
            <a:r>
              <a:rPr lang="en-GB"/>
              <a:t>Edit subtitle</a:t>
            </a:r>
          </a:p>
        </p:txBody>
      </p:sp>
      <p:sp>
        <p:nvSpPr>
          <p:cNvPr id="22" name="Picture Placeholder 3">
            <a:extLst>
              <a:ext uri="{FF2B5EF4-FFF2-40B4-BE49-F238E27FC236}">
                <a16:creationId xmlns:a16="http://schemas.microsoft.com/office/drawing/2014/main" id="{B7CFF10E-5B50-7E4C-83A3-C6B196A469E5}"/>
              </a:ext>
            </a:extLst>
          </p:cNvPr>
          <p:cNvSpPr>
            <a:spLocks noGrp="1"/>
          </p:cNvSpPr>
          <p:nvPr>
            <p:ph type="pic" sz="quarter" idx="36"/>
          </p:nvPr>
        </p:nvSpPr>
        <p:spPr>
          <a:xfrm>
            <a:off x="1079500" y="1598400"/>
            <a:ext cx="4726800" cy="36000"/>
          </a:xfrm>
          <a:solidFill>
            <a:schemeClr val="tx1"/>
          </a:solidFill>
        </p:spPr>
        <p:txBody>
          <a:bodyPr/>
          <a:lstStyle>
            <a:lvl1pPr marL="0" indent="0">
              <a:spcBef>
                <a:spcPts val="0"/>
              </a:spcBef>
              <a:buNone/>
              <a:defRPr>
                <a:noFill/>
              </a:defRPr>
            </a:lvl1pPr>
          </a:lstStyle>
          <a:p>
            <a:r>
              <a:rPr lang="en-US"/>
              <a:t>Click icon to add picture</a:t>
            </a:r>
            <a:endParaRPr lang="en-PT"/>
          </a:p>
        </p:txBody>
      </p:sp>
      <p:sp>
        <p:nvSpPr>
          <p:cNvPr id="23" name="Picture Placeholder 3">
            <a:extLst>
              <a:ext uri="{FF2B5EF4-FFF2-40B4-BE49-F238E27FC236}">
                <a16:creationId xmlns:a16="http://schemas.microsoft.com/office/drawing/2014/main" id="{61F3BF72-97B1-194B-ADBF-55DDE817537D}"/>
              </a:ext>
            </a:extLst>
          </p:cNvPr>
          <p:cNvSpPr>
            <a:spLocks noGrp="1"/>
          </p:cNvSpPr>
          <p:nvPr>
            <p:ph type="pic" sz="quarter" idx="37"/>
          </p:nvPr>
        </p:nvSpPr>
        <p:spPr>
          <a:xfrm>
            <a:off x="6382794" y="1598400"/>
            <a:ext cx="4726800" cy="36000"/>
          </a:xfrm>
          <a:solidFill>
            <a:schemeClr val="tx1"/>
          </a:solidFill>
        </p:spPr>
        <p:txBody>
          <a:bodyPr/>
          <a:lstStyle>
            <a:lvl1pPr marL="0" indent="0">
              <a:spcBef>
                <a:spcPts val="0"/>
              </a:spcBef>
              <a:buNone/>
              <a:defRPr>
                <a:noFill/>
              </a:defRPr>
            </a:lvl1pPr>
          </a:lstStyle>
          <a:p>
            <a:r>
              <a:rPr lang="en-US"/>
              <a:t>Click icon to add picture</a:t>
            </a:r>
            <a:endParaRPr lang="en-PT"/>
          </a:p>
        </p:txBody>
      </p:sp>
      <p:sp>
        <p:nvSpPr>
          <p:cNvPr id="24" name="Picture Placeholder 3">
            <a:extLst>
              <a:ext uri="{FF2B5EF4-FFF2-40B4-BE49-F238E27FC236}">
                <a16:creationId xmlns:a16="http://schemas.microsoft.com/office/drawing/2014/main" id="{7C32E413-8352-DE4A-BEBA-C3919EB498AC}"/>
              </a:ext>
            </a:extLst>
          </p:cNvPr>
          <p:cNvSpPr>
            <a:spLocks noGrp="1"/>
          </p:cNvSpPr>
          <p:nvPr>
            <p:ph type="pic" sz="quarter" idx="38"/>
          </p:nvPr>
        </p:nvSpPr>
        <p:spPr>
          <a:xfrm>
            <a:off x="1079500" y="3484800"/>
            <a:ext cx="4726800" cy="36000"/>
          </a:xfrm>
          <a:solidFill>
            <a:schemeClr val="tx1"/>
          </a:solidFill>
        </p:spPr>
        <p:txBody>
          <a:bodyPr/>
          <a:lstStyle>
            <a:lvl1pPr marL="0" indent="0">
              <a:spcBef>
                <a:spcPts val="0"/>
              </a:spcBef>
              <a:buNone/>
              <a:defRPr>
                <a:noFill/>
              </a:defRPr>
            </a:lvl1pPr>
          </a:lstStyle>
          <a:p>
            <a:r>
              <a:rPr lang="en-US"/>
              <a:t>Click icon to add picture</a:t>
            </a:r>
            <a:endParaRPr lang="en-PT"/>
          </a:p>
        </p:txBody>
      </p:sp>
      <p:sp>
        <p:nvSpPr>
          <p:cNvPr id="31" name="Picture Placeholder 3">
            <a:extLst>
              <a:ext uri="{FF2B5EF4-FFF2-40B4-BE49-F238E27FC236}">
                <a16:creationId xmlns:a16="http://schemas.microsoft.com/office/drawing/2014/main" id="{7275B7B6-C981-9344-93D5-AA842ADF2D5D}"/>
              </a:ext>
            </a:extLst>
          </p:cNvPr>
          <p:cNvSpPr>
            <a:spLocks noGrp="1"/>
          </p:cNvSpPr>
          <p:nvPr>
            <p:ph type="pic" sz="quarter" idx="39"/>
          </p:nvPr>
        </p:nvSpPr>
        <p:spPr>
          <a:xfrm>
            <a:off x="6382794" y="3484800"/>
            <a:ext cx="4726800" cy="36000"/>
          </a:xfrm>
          <a:solidFill>
            <a:schemeClr val="tx1"/>
          </a:solidFill>
        </p:spPr>
        <p:txBody>
          <a:bodyPr/>
          <a:lstStyle>
            <a:lvl1pPr marL="0" indent="0">
              <a:spcBef>
                <a:spcPts val="0"/>
              </a:spcBef>
              <a:buNone/>
              <a:defRPr>
                <a:noFill/>
              </a:defRPr>
            </a:lvl1pPr>
          </a:lstStyle>
          <a:p>
            <a:r>
              <a:rPr lang="en-US"/>
              <a:t>Click icon to add picture</a:t>
            </a:r>
            <a:endParaRPr lang="en-PT"/>
          </a:p>
        </p:txBody>
      </p:sp>
      <p:sp>
        <p:nvSpPr>
          <p:cNvPr id="27" name="Text Placeholder 7">
            <a:extLst>
              <a:ext uri="{FF2B5EF4-FFF2-40B4-BE49-F238E27FC236}">
                <a16:creationId xmlns:a16="http://schemas.microsoft.com/office/drawing/2014/main" id="{7F324FF9-0426-43FC-BD70-30759FED7BE5}"/>
              </a:ext>
            </a:extLst>
          </p:cNvPr>
          <p:cNvSpPr>
            <a:spLocks noGrp="1"/>
          </p:cNvSpPr>
          <p:nvPr>
            <p:ph type="body" sz="quarter" idx="10" hasCustomPrompt="1"/>
          </p:nvPr>
        </p:nvSpPr>
        <p:spPr>
          <a:xfrm>
            <a:off x="626401" y="5876515"/>
            <a:ext cx="10862324" cy="498475"/>
          </a:xfrm>
        </p:spPr>
        <p:txBody>
          <a:bodyPr anchor="ctr">
            <a:noAutofit/>
          </a:bodyPr>
          <a:lstStyle>
            <a:lvl1pPr marL="0" indent="0">
              <a:spcBef>
                <a:spcPts val="0"/>
              </a:spcBef>
              <a:buNone/>
              <a:defRPr sz="1000" b="0" i="0">
                <a:solidFill>
                  <a:schemeClr val="bg2"/>
                </a:solidFill>
                <a:latin typeface="Equip Extended Light" panose="02000503000000020004" pitchFamily="2" charset="77"/>
              </a:defRPr>
            </a:lvl1pPr>
          </a:lstStyle>
          <a:p>
            <a:pPr lvl="0"/>
            <a:r>
              <a:rPr lang="en-GB"/>
              <a:t>Edit Footnote</a:t>
            </a:r>
          </a:p>
        </p:txBody>
      </p:sp>
    </p:spTree>
    <p:extLst>
      <p:ext uri="{BB962C8B-B14F-4D97-AF65-F5344CB8AC3E}">
        <p14:creationId xmlns:p14="http://schemas.microsoft.com/office/powerpoint/2010/main" val="165546857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1_1_Info Table 3 Columns">
    <p:bg>
      <p:bgPr>
        <a:solidFill>
          <a:schemeClr val="bg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3494186" y="1631699"/>
            <a:ext cx="2570400" cy="834995"/>
          </a:xfrm>
          <a:prstGeom prst="rect">
            <a:avLst/>
          </a:prstGeom>
          <a:solidFill>
            <a:srgbClr val="D1F5EA"/>
          </a:solidFill>
        </p:spPr>
        <p:txBody>
          <a:bodyPr lIns="180000" tIns="180000" rIns="180000" bIns="144000" anchor="t">
            <a:spAutoFit/>
          </a:bodyPr>
          <a:lstStyle>
            <a:lvl1pPr marL="0" indent="0">
              <a:lnSpc>
                <a:spcPct val="100000"/>
              </a:lnSpc>
              <a:spcBef>
                <a:spcPts val="0"/>
              </a:spcBef>
              <a:buNone/>
              <a:defRPr sz="1100" b="1" i="0">
                <a:solidFill>
                  <a:schemeClr val="tx2"/>
                </a:solidFill>
                <a:latin typeface="Equip Extended" panose="02000503030000020004" pitchFamily="2" charset="77"/>
              </a:defRPr>
            </a:lvl1pPr>
          </a:lstStyle>
          <a:p>
            <a:pPr lvl="0"/>
            <a:r>
              <a:rPr lang="en-GB"/>
              <a:t>The word "technology" can also be used to refer to a collection of techniques</a:t>
            </a:r>
          </a:p>
        </p:txBody>
      </p:sp>
      <p:sp>
        <p:nvSpPr>
          <p:cNvPr id="20" name="Text Placeholder 22">
            <a:extLst>
              <a:ext uri="{FF2B5EF4-FFF2-40B4-BE49-F238E27FC236}">
                <a16:creationId xmlns:a16="http://schemas.microsoft.com/office/drawing/2014/main" id="{BBB37DEF-BE80-004C-A791-E44D6ED0CDAF}"/>
              </a:ext>
            </a:extLst>
          </p:cNvPr>
          <p:cNvSpPr>
            <a:spLocks noGrp="1"/>
          </p:cNvSpPr>
          <p:nvPr>
            <p:ph type="body" sz="quarter" idx="32" hasCustomPrompt="1"/>
          </p:nvPr>
        </p:nvSpPr>
        <p:spPr>
          <a:xfrm>
            <a:off x="622800" y="1861275"/>
            <a:ext cx="2570400" cy="461665"/>
          </a:xfrm>
        </p:spPr>
        <p:txBody>
          <a:bodyPr wrap="square" anchor="t">
            <a:spAutoFit/>
          </a:bodyPr>
          <a:lstStyle>
            <a:lvl1pPr marL="0" indent="0">
              <a:lnSpc>
                <a:spcPct val="100000"/>
              </a:lnSpc>
              <a:spcBef>
                <a:spcPts val="0"/>
              </a:spcBef>
              <a:buNone/>
              <a:defRPr sz="2400" b="1" i="0">
                <a:solidFill>
                  <a:schemeClr val="tx2"/>
                </a:solidFill>
                <a:latin typeface="Equip Extended" panose="02000503030000020004" pitchFamily="2" charset="77"/>
              </a:defRPr>
            </a:lvl1pPr>
          </a:lstStyle>
          <a:p>
            <a:r>
              <a:rPr lang="en-GB"/>
              <a:t>Edit headline</a:t>
            </a:r>
            <a:endParaRPr lang="en-PT"/>
          </a:p>
        </p:txBody>
      </p:sp>
      <p:sp>
        <p:nvSpPr>
          <p:cNvPr id="19" name="Text Placeholder 7">
            <a:extLst>
              <a:ext uri="{FF2B5EF4-FFF2-40B4-BE49-F238E27FC236}">
                <a16:creationId xmlns:a16="http://schemas.microsoft.com/office/drawing/2014/main" id="{01FD2405-E850-EC47-ABD7-20D650145DCB}"/>
              </a:ext>
            </a:extLst>
          </p:cNvPr>
          <p:cNvSpPr>
            <a:spLocks noGrp="1"/>
          </p:cNvSpPr>
          <p:nvPr>
            <p:ph type="body" sz="quarter" idx="31" hasCustomPrompt="1"/>
          </p:nvPr>
        </p:nvSpPr>
        <p:spPr>
          <a:xfrm>
            <a:off x="622215" y="1598846"/>
            <a:ext cx="2570400" cy="334313"/>
          </a:xfrm>
          <a:prstGeom prst="rect">
            <a:avLst/>
          </a:prstGeom>
        </p:spPr>
        <p:txBody>
          <a:bodyPr wrap="square" tIns="72000" numCol="1" spcCol="720000" anchor="t">
            <a:spAutoFit/>
          </a:bodyPr>
          <a:lstStyle>
            <a:lvl1pPr marL="0" indent="0">
              <a:lnSpc>
                <a:spcPct val="100000"/>
              </a:lnSpc>
              <a:spcBef>
                <a:spcPts val="0"/>
              </a:spcBef>
              <a:buFont typeface="Arial" panose="020B0604020202020204" pitchFamily="34" charset="0"/>
              <a:buNone/>
              <a:defRPr sz="1400" b="0" i="0">
                <a:solidFill>
                  <a:schemeClr val="tx2"/>
                </a:solidFill>
                <a:latin typeface="Equip Extended Light" panose="02000503000000020004" pitchFamily="2" charset="77"/>
              </a:defRPr>
            </a:lvl1pPr>
          </a:lstStyle>
          <a:p>
            <a:pPr lvl="0"/>
            <a:r>
              <a:rPr lang="en-GB"/>
              <a:t>Edit subtitle</a:t>
            </a:r>
          </a:p>
        </p:txBody>
      </p:sp>
      <p:sp>
        <p:nvSpPr>
          <p:cNvPr id="22" name="Text Placeholder 7">
            <a:extLst>
              <a:ext uri="{FF2B5EF4-FFF2-40B4-BE49-F238E27FC236}">
                <a16:creationId xmlns:a16="http://schemas.microsoft.com/office/drawing/2014/main" id="{F0CF970B-D76A-D440-BA36-F06442274375}"/>
              </a:ext>
            </a:extLst>
          </p:cNvPr>
          <p:cNvSpPr>
            <a:spLocks noGrp="1"/>
          </p:cNvSpPr>
          <p:nvPr>
            <p:ph type="body" sz="quarter" idx="33" hasCustomPrompt="1"/>
          </p:nvPr>
        </p:nvSpPr>
        <p:spPr>
          <a:xfrm>
            <a:off x="3494186" y="2466694"/>
            <a:ext cx="2570400" cy="2998800"/>
          </a:xfrm>
          <a:prstGeom prst="rect">
            <a:avLst/>
          </a:prstGeom>
          <a:solidFill>
            <a:srgbClr val="D1F5EA"/>
          </a:solidFill>
        </p:spPr>
        <p:txBody>
          <a:bodyPr lIns="180000" tIns="180000" rIns="180000" bIns="144000" anchor="t">
            <a:noAutofit/>
          </a:bodyPr>
          <a:lstStyle>
            <a:lvl1pPr marL="171450" indent="-171450">
              <a:lnSpc>
                <a:spcPct val="100000"/>
              </a:lnSpc>
              <a:spcBef>
                <a:spcPts val="0"/>
              </a:spcBef>
              <a:buFont typeface="Arial" panose="020B0604020202020204" pitchFamily="34" charset="0"/>
              <a:buChar char="•"/>
              <a:defRPr sz="1100" b="0" i="0">
                <a:solidFill>
                  <a:schemeClr val="tx2"/>
                </a:solidFill>
                <a:latin typeface="Equip Light" panose="02000503000000020004" pitchFamily="2" charset="77"/>
              </a:defRPr>
            </a:lvl1pPr>
          </a:lstStyle>
          <a:p>
            <a:pPr lvl="0"/>
            <a:r>
              <a:rPr lang="en-GB"/>
              <a:t>Option 1</a:t>
            </a:r>
          </a:p>
          <a:p>
            <a:pPr lvl="0"/>
            <a:r>
              <a:rPr lang="en-GB"/>
              <a:t>Option 2</a:t>
            </a:r>
          </a:p>
          <a:p>
            <a:pPr lvl="0"/>
            <a:r>
              <a:rPr lang="en-GB"/>
              <a:t>Option 3</a:t>
            </a:r>
          </a:p>
          <a:p>
            <a:pPr lvl="0"/>
            <a:r>
              <a:rPr lang="en-GB"/>
              <a:t>Option 4</a:t>
            </a:r>
          </a:p>
        </p:txBody>
      </p:sp>
      <p:sp>
        <p:nvSpPr>
          <p:cNvPr id="23" name="Text Placeholder 7">
            <a:extLst>
              <a:ext uri="{FF2B5EF4-FFF2-40B4-BE49-F238E27FC236}">
                <a16:creationId xmlns:a16="http://schemas.microsoft.com/office/drawing/2014/main" id="{0CEA904A-B014-3746-B053-76099188B5F8}"/>
              </a:ext>
            </a:extLst>
          </p:cNvPr>
          <p:cNvSpPr>
            <a:spLocks noGrp="1"/>
          </p:cNvSpPr>
          <p:nvPr>
            <p:ph type="body" sz="quarter" idx="34" hasCustomPrompt="1"/>
          </p:nvPr>
        </p:nvSpPr>
        <p:spPr>
          <a:xfrm>
            <a:off x="6208586" y="1631699"/>
            <a:ext cx="2570400" cy="834995"/>
          </a:xfrm>
          <a:prstGeom prst="rect">
            <a:avLst/>
          </a:prstGeom>
          <a:solidFill>
            <a:srgbClr val="EFF1F4"/>
          </a:solidFill>
        </p:spPr>
        <p:txBody>
          <a:bodyPr lIns="180000" tIns="180000" rIns="180000" bIns="144000" anchor="t">
            <a:spAutoFit/>
          </a:bodyPr>
          <a:lstStyle>
            <a:lvl1pPr marL="0" indent="0">
              <a:lnSpc>
                <a:spcPct val="100000"/>
              </a:lnSpc>
              <a:spcBef>
                <a:spcPts val="0"/>
              </a:spcBef>
              <a:buNone/>
              <a:defRPr sz="1100" b="1" i="0">
                <a:solidFill>
                  <a:schemeClr val="bg2"/>
                </a:solidFill>
                <a:latin typeface="Equip Extended" panose="02000503030000020004" pitchFamily="2" charset="77"/>
              </a:defRPr>
            </a:lvl1pPr>
          </a:lstStyle>
          <a:p>
            <a:pPr lvl="0"/>
            <a:r>
              <a:rPr lang="en-GB"/>
              <a:t>The word "technology" can also be used to refer to a collection of techniques</a:t>
            </a:r>
          </a:p>
        </p:txBody>
      </p:sp>
      <p:sp>
        <p:nvSpPr>
          <p:cNvPr id="31" name="Text Placeholder 7">
            <a:extLst>
              <a:ext uri="{FF2B5EF4-FFF2-40B4-BE49-F238E27FC236}">
                <a16:creationId xmlns:a16="http://schemas.microsoft.com/office/drawing/2014/main" id="{679F772A-C55B-574E-9E34-F6F01DB230C3}"/>
              </a:ext>
            </a:extLst>
          </p:cNvPr>
          <p:cNvSpPr>
            <a:spLocks noGrp="1"/>
          </p:cNvSpPr>
          <p:nvPr>
            <p:ph type="body" sz="quarter" idx="35" hasCustomPrompt="1"/>
          </p:nvPr>
        </p:nvSpPr>
        <p:spPr>
          <a:xfrm>
            <a:off x="6208586" y="2466694"/>
            <a:ext cx="2570400" cy="2998800"/>
          </a:xfrm>
          <a:prstGeom prst="rect">
            <a:avLst/>
          </a:prstGeom>
          <a:solidFill>
            <a:srgbClr val="EFF1F4"/>
          </a:solidFill>
        </p:spPr>
        <p:txBody>
          <a:bodyPr lIns="180000" tIns="180000" rIns="180000" bIns="144000" anchor="t">
            <a:noAutofit/>
          </a:bodyPr>
          <a:lstStyle>
            <a:lvl1pPr marL="171450" indent="-171450">
              <a:lnSpc>
                <a:spcPct val="100000"/>
              </a:lnSpc>
              <a:spcBef>
                <a:spcPts val="0"/>
              </a:spcBef>
              <a:buClr>
                <a:srgbClr val="8693A7"/>
              </a:buClr>
              <a:buFont typeface="Arial" panose="020B0604020202020204" pitchFamily="34" charset="0"/>
              <a:buChar char="•"/>
              <a:defRPr sz="1100" b="0" i="0">
                <a:solidFill>
                  <a:schemeClr val="bg2"/>
                </a:solidFill>
                <a:latin typeface="Equip Light" panose="02000503000000020004" pitchFamily="2" charset="77"/>
              </a:defRPr>
            </a:lvl1pPr>
          </a:lstStyle>
          <a:p>
            <a:pPr lvl="0"/>
            <a:r>
              <a:rPr lang="en-GB"/>
              <a:t>Option 1</a:t>
            </a:r>
          </a:p>
          <a:p>
            <a:pPr lvl="0"/>
            <a:r>
              <a:rPr lang="en-GB"/>
              <a:t>Option 2</a:t>
            </a:r>
          </a:p>
          <a:p>
            <a:pPr lvl="0"/>
            <a:r>
              <a:rPr lang="en-GB"/>
              <a:t>Option 3</a:t>
            </a:r>
          </a:p>
          <a:p>
            <a:pPr lvl="0"/>
            <a:r>
              <a:rPr lang="en-GB"/>
              <a:t>Option 4</a:t>
            </a:r>
          </a:p>
        </p:txBody>
      </p:sp>
      <p:sp>
        <p:nvSpPr>
          <p:cNvPr id="33" name="Text Placeholder 7">
            <a:extLst>
              <a:ext uri="{FF2B5EF4-FFF2-40B4-BE49-F238E27FC236}">
                <a16:creationId xmlns:a16="http://schemas.microsoft.com/office/drawing/2014/main" id="{C1047E55-6114-6A4D-811D-E749F327667F}"/>
              </a:ext>
            </a:extLst>
          </p:cNvPr>
          <p:cNvSpPr>
            <a:spLocks noGrp="1"/>
          </p:cNvSpPr>
          <p:nvPr>
            <p:ph type="body" sz="quarter" idx="36" hasCustomPrompt="1"/>
          </p:nvPr>
        </p:nvSpPr>
        <p:spPr>
          <a:xfrm>
            <a:off x="8922986" y="1631699"/>
            <a:ext cx="2570400" cy="834995"/>
          </a:xfrm>
          <a:prstGeom prst="rect">
            <a:avLst/>
          </a:prstGeom>
          <a:solidFill>
            <a:srgbClr val="EFF1F4"/>
          </a:solidFill>
        </p:spPr>
        <p:txBody>
          <a:bodyPr lIns="180000" tIns="180000" rIns="180000" bIns="144000" anchor="t">
            <a:spAutoFit/>
          </a:bodyPr>
          <a:lstStyle>
            <a:lvl1pPr marL="0" indent="0">
              <a:lnSpc>
                <a:spcPct val="100000"/>
              </a:lnSpc>
              <a:spcBef>
                <a:spcPts val="0"/>
              </a:spcBef>
              <a:buNone/>
              <a:defRPr sz="1100" b="1" i="0">
                <a:solidFill>
                  <a:schemeClr val="bg2"/>
                </a:solidFill>
                <a:latin typeface="Equip Extended" panose="02000503030000020004" pitchFamily="2" charset="77"/>
              </a:defRPr>
            </a:lvl1pPr>
          </a:lstStyle>
          <a:p>
            <a:pPr lvl="0"/>
            <a:r>
              <a:rPr lang="en-GB"/>
              <a:t>The word "technology" can also be used to refer to a collection of techniques</a:t>
            </a:r>
          </a:p>
        </p:txBody>
      </p:sp>
      <p:sp>
        <p:nvSpPr>
          <p:cNvPr id="35" name="Text Placeholder 7">
            <a:extLst>
              <a:ext uri="{FF2B5EF4-FFF2-40B4-BE49-F238E27FC236}">
                <a16:creationId xmlns:a16="http://schemas.microsoft.com/office/drawing/2014/main" id="{70CC261A-E3CD-8547-B4FB-51AE5DD6D404}"/>
              </a:ext>
            </a:extLst>
          </p:cNvPr>
          <p:cNvSpPr>
            <a:spLocks noGrp="1"/>
          </p:cNvSpPr>
          <p:nvPr>
            <p:ph type="body" sz="quarter" idx="37" hasCustomPrompt="1"/>
          </p:nvPr>
        </p:nvSpPr>
        <p:spPr>
          <a:xfrm>
            <a:off x="8922986" y="2466694"/>
            <a:ext cx="2570400" cy="2998800"/>
          </a:xfrm>
          <a:prstGeom prst="rect">
            <a:avLst/>
          </a:prstGeom>
          <a:solidFill>
            <a:srgbClr val="EFF1F4"/>
          </a:solidFill>
        </p:spPr>
        <p:txBody>
          <a:bodyPr lIns="180000" tIns="180000" rIns="180000" bIns="144000" anchor="t">
            <a:noAutofit/>
          </a:bodyPr>
          <a:lstStyle>
            <a:lvl1pPr marL="171450" indent="-171450">
              <a:lnSpc>
                <a:spcPct val="100000"/>
              </a:lnSpc>
              <a:spcBef>
                <a:spcPts val="0"/>
              </a:spcBef>
              <a:buClr>
                <a:srgbClr val="8693A7"/>
              </a:buClr>
              <a:buFont typeface="Arial" panose="020B0604020202020204" pitchFamily="34" charset="0"/>
              <a:buChar char="•"/>
              <a:defRPr sz="1100" b="0" i="0">
                <a:solidFill>
                  <a:schemeClr val="bg2"/>
                </a:solidFill>
                <a:latin typeface="Equip Light" panose="02000503000000020004" pitchFamily="2" charset="77"/>
              </a:defRPr>
            </a:lvl1pPr>
          </a:lstStyle>
          <a:p>
            <a:pPr lvl="0"/>
            <a:r>
              <a:rPr lang="en-GB"/>
              <a:t>Option 1</a:t>
            </a:r>
          </a:p>
          <a:p>
            <a:pPr lvl="0"/>
            <a:r>
              <a:rPr lang="en-GB"/>
              <a:t>Option 2</a:t>
            </a:r>
          </a:p>
          <a:p>
            <a:pPr lvl="0"/>
            <a:r>
              <a:rPr lang="en-GB"/>
              <a:t>Option 3</a:t>
            </a:r>
          </a:p>
          <a:p>
            <a:pPr lvl="0"/>
            <a:r>
              <a:rPr lang="en-GB"/>
              <a:t>Option 4</a:t>
            </a:r>
          </a:p>
        </p:txBody>
      </p:sp>
      <p:sp>
        <p:nvSpPr>
          <p:cNvPr id="18" name="Title 1">
            <a:extLst>
              <a:ext uri="{FF2B5EF4-FFF2-40B4-BE49-F238E27FC236}">
                <a16:creationId xmlns:a16="http://schemas.microsoft.com/office/drawing/2014/main" id="{A11B7837-FE26-4548-865D-628042780859}"/>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spcBef>
                <a:spcPts val="0"/>
              </a:spcBef>
              <a:defRPr sz="2400" b="1" i="0">
                <a:solidFill>
                  <a:schemeClr val="tx2"/>
                </a:solidFill>
                <a:latin typeface="Equip Extended" panose="02000503030000020004" pitchFamily="2" charset="77"/>
              </a:defRPr>
            </a:lvl1pPr>
          </a:lstStyle>
          <a:p>
            <a:r>
              <a:rPr lang="en-GB"/>
              <a:t>Edit title</a:t>
            </a:r>
            <a:endParaRPr lang="en-PT"/>
          </a:p>
        </p:txBody>
      </p:sp>
      <p:sp>
        <p:nvSpPr>
          <p:cNvPr id="21" name="Text Placeholder 7">
            <a:extLst>
              <a:ext uri="{FF2B5EF4-FFF2-40B4-BE49-F238E27FC236}">
                <a16:creationId xmlns:a16="http://schemas.microsoft.com/office/drawing/2014/main" id="{C8B928B9-686C-7849-B277-36F4A8B6D997}"/>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spcBef>
                <a:spcPts val="0"/>
              </a:spcBef>
              <a:buNone/>
              <a:defRPr sz="1600" b="0" i="0">
                <a:solidFill>
                  <a:schemeClr val="tx2"/>
                </a:solidFill>
                <a:latin typeface="Equip Extended Light" panose="02000503000000020004" pitchFamily="2" charset="77"/>
              </a:defRPr>
            </a:lvl1pPr>
          </a:lstStyle>
          <a:p>
            <a:pPr lvl="0"/>
            <a:r>
              <a:rPr lang="en-GB"/>
              <a:t>Edit subtitle</a:t>
            </a:r>
          </a:p>
        </p:txBody>
      </p:sp>
      <p:sp>
        <p:nvSpPr>
          <p:cNvPr id="4" name="Picture Placeholder 3">
            <a:extLst>
              <a:ext uri="{FF2B5EF4-FFF2-40B4-BE49-F238E27FC236}">
                <a16:creationId xmlns:a16="http://schemas.microsoft.com/office/drawing/2014/main" id="{6E557678-5DDA-004C-90E3-6DAE794DB6AD}"/>
              </a:ext>
            </a:extLst>
          </p:cNvPr>
          <p:cNvSpPr>
            <a:spLocks noGrp="1"/>
          </p:cNvSpPr>
          <p:nvPr>
            <p:ph type="pic" sz="quarter" idx="38"/>
          </p:nvPr>
        </p:nvSpPr>
        <p:spPr>
          <a:xfrm>
            <a:off x="3494186" y="1596975"/>
            <a:ext cx="2570400" cy="36000"/>
          </a:xfrm>
          <a:solidFill>
            <a:schemeClr val="tx1"/>
          </a:solidFill>
        </p:spPr>
        <p:txBody>
          <a:bodyPr/>
          <a:lstStyle>
            <a:lvl1pPr marL="0" indent="0">
              <a:spcBef>
                <a:spcPts val="0"/>
              </a:spcBef>
              <a:buNone/>
              <a:defRPr>
                <a:noFill/>
              </a:defRPr>
            </a:lvl1pPr>
          </a:lstStyle>
          <a:p>
            <a:r>
              <a:rPr lang="en-US"/>
              <a:t>Click icon to add picture</a:t>
            </a:r>
            <a:endParaRPr lang="en-PT"/>
          </a:p>
        </p:txBody>
      </p:sp>
      <p:sp>
        <p:nvSpPr>
          <p:cNvPr id="28" name="Picture Placeholder 3">
            <a:extLst>
              <a:ext uri="{FF2B5EF4-FFF2-40B4-BE49-F238E27FC236}">
                <a16:creationId xmlns:a16="http://schemas.microsoft.com/office/drawing/2014/main" id="{F1C6D9D5-EFBD-CB42-906F-B6FD0714F850}"/>
              </a:ext>
            </a:extLst>
          </p:cNvPr>
          <p:cNvSpPr>
            <a:spLocks noGrp="1"/>
          </p:cNvSpPr>
          <p:nvPr>
            <p:ph type="pic" sz="quarter" idx="39"/>
          </p:nvPr>
        </p:nvSpPr>
        <p:spPr>
          <a:xfrm>
            <a:off x="6208586" y="1596975"/>
            <a:ext cx="2570400" cy="36000"/>
          </a:xfrm>
          <a:solidFill>
            <a:schemeClr val="bg2"/>
          </a:solidFill>
        </p:spPr>
        <p:txBody>
          <a:bodyPr/>
          <a:lstStyle>
            <a:lvl1pPr marL="0" indent="0">
              <a:spcBef>
                <a:spcPts val="0"/>
              </a:spcBef>
              <a:buNone/>
              <a:defRPr>
                <a:noFill/>
              </a:defRPr>
            </a:lvl1pPr>
          </a:lstStyle>
          <a:p>
            <a:r>
              <a:rPr lang="en-US"/>
              <a:t>Click icon to add picture</a:t>
            </a:r>
            <a:endParaRPr lang="en-PT"/>
          </a:p>
        </p:txBody>
      </p:sp>
      <p:sp>
        <p:nvSpPr>
          <p:cNvPr id="29" name="Picture Placeholder 3">
            <a:extLst>
              <a:ext uri="{FF2B5EF4-FFF2-40B4-BE49-F238E27FC236}">
                <a16:creationId xmlns:a16="http://schemas.microsoft.com/office/drawing/2014/main" id="{5BDEBBA4-ACDE-EB4B-9290-5F26AF8BDAE0}"/>
              </a:ext>
            </a:extLst>
          </p:cNvPr>
          <p:cNvSpPr>
            <a:spLocks noGrp="1"/>
          </p:cNvSpPr>
          <p:nvPr>
            <p:ph type="pic" sz="quarter" idx="40"/>
          </p:nvPr>
        </p:nvSpPr>
        <p:spPr>
          <a:xfrm>
            <a:off x="8922986" y="1596975"/>
            <a:ext cx="2570400" cy="36000"/>
          </a:xfrm>
          <a:solidFill>
            <a:schemeClr val="bg2"/>
          </a:solidFill>
        </p:spPr>
        <p:txBody>
          <a:bodyPr/>
          <a:lstStyle>
            <a:lvl1pPr marL="0" indent="0">
              <a:spcBef>
                <a:spcPts val="0"/>
              </a:spcBef>
              <a:buNone/>
              <a:defRPr>
                <a:noFill/>
              </a:defRPr>
            </a:lvl1pPr>
          </a:lstStyle>
          <a:p>
            <a:r>
              <a:rPr lang="en-US"/>
              <a:t>Click icon to add picture</a:t>
            </a:r>
            <a:endParaRPr lang="en-PT"/>
          </a:p>
        </p:txBody>
      </p:sp>
      <p:sp>
        <p:nvSpPr>
          <p:cNvPr id="24" name="Text Placeholder 7">
            <a:extLst>
              <a:ext uri="{FF2B5EF4-FFF2-40B4-BE49-F238E27FC236}">
                <a16:creationId xmlns:a16="http://schemas.microsoft.com/office/drawing/2014/main" id="{772558DE-71B2-40AF-BED9-2832AB7E8546}"/>
              </a:ext>
            </a:extLst>
          </p:cNvPr>
          <p:cNvSpPr>
            <a:spLocks noGrp="1"/>
          </p:cNvSpPr>
          <p:nvPr>
            <p:ph type="body" sz="quarter" idx="10" hasCustomPrompt="1"/>
          </p:nvPr>
        </p:nvSpPr>
        <p:spPr>
          <a:xfrm>
            <a:off x="626401" y="5876515"/>
            <a:ext cx="10862324" cy="498475"/>
          </a:xfrm>
        </p:spPr>
        <p:txBody>
          <a:bodyPr anchor="ctr">
            <a:noAutofit/>
          </a:bodyPr>
          <a:lstStyle>
            <a:lvl1pPr marL="0" indent="0">
              <a:spcBef>
                <a:spcPts val="0"/>
              </a:spcBef>
              <a:buNone/>
              <a:defRPr sz="1000" b="0" i="0">
                <a:solidFill>
                  <a:schemeClr val="bg2"/>
                </a:solidFill>
                <a:latin typeface="Equip Extended Light" panose="02000503000000020004" pitchFamily="2" charset="77"/>
              </a:defRPr>
            </a:lvl1pPr>
          </a:lstStyle>
          <a:p>
            <a:pPr lvl="0"/>
            <a:r>
              <a:rPr lang="en-GB"/>
              <a:t>Edit Footnote</a:t>
            </a:r>
          </a:p>
        </p:txBody>
      </p:sp>
    </p:spTree>
    <p:extLst>
      <p:ext uri="{BB962C8B-B14F-4D97-AF65-F5344CB8AC3E}">
        <p14:creationId xmlns:p14="http://schemas.microsoft.com/office/powerpoint/2010/main" val="201696471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1_2_Compare">
    <p:bg>
      <p:bgPr>
        <a:solidFill>
          <a:schemeClr val="bg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20" name="Text Placeholder 7">
            <a:extLst>
              <a:ext uri="{FF2B5EF4-FFF2-40B4-BE49-F238E27FC236}">
                <a16:creationId xmlns:a16="http://schemas.microsoft.com/office/drawing/2014/main" id="{0714DED2-2161-5F44-92C1-5B14851F68E8}"/>
              </a:ext>
            </a:extLst>
          </p:cNvPr>
          <p:cNvSpPr>
            <a:spLocks noGrp="1"/>
          </p:cNvSpPr>
          <p:nvPr>
            <p:ph type="body" sz="quarter" idx="31" hasCustomPrompt="1"/>
          </p:nvPr>
        </p:nvSpPr>
        <p:spPr>
          <a:xfrm>
            <a:off x="622215" y="2153053"/>
            <a:ext cx="4338000" cy="395869"/>
          </a:xfrm>
          <a:prstGeom prst="rect">
            <a:avLst/>
          </a:prstGeom>
        </p:spPr>
        <p:txBody>
          <a:bodyPr wrap="square" tIns="72000" numCol="1" spcCol="720000" anchor="t">
            <a:spAutoFit/>
          </a:bodyPr>
          <a:lstStyle>
            <a:lvl1pPr marL="0" indent="0">
              <a:lnSpc>
                <a:spcPct val="100000"/>
              </a:lnSpc>
              <a:spcBef>
                <a:spcPts val="0"/>
              </a:spcBef>
              <a:buFont typeface="Arial" panose="020B0604020202020204" pitchFamily="34" charset="0"/>
              <a:buNone/>
              <a:defRPr sz="1800" b="0" i="0">
                <a:solidFill>
                  <a:schemeClr val="tx2"/>
                </a:solidFill>
                <a:latin typeface="Equip Extended" panose="02000503030000020004" pitchFamily="2" charset="77"/>
              </a:defRPr>
            </a:lvl1pPr>
          </a:lstStyle>
          <a:p>
            <a:pPr lvl="0"/>
            <a:r>
              <a:rPr lang="en-GB"/>
              <a:t>Edit description</a:t>
            </a:r>
          </a:p>
        </p:txBody>
      </p:sp>
      <p:pic>
        <p:nvPicPr>
          <p:cNvPr id="21" name="r1Asset 2.png" descr="r1Asset 2.png">
            <a:extLst>
              <a:ext uri="{FF2B5EF4-FFF2-40B4-BE49-F238E27FC236}">
                <a16:creationId xmlns:a16="http://schemas.microsoft.com/office/drawing/2014/main" id="{99C7C0EE-E1E7-724D-97B0-ED5987EC7475}"/>
              </a:ext>
            </a:extLst>
          </p:cNvPr>
          <p:cNvPicPr>
            <a:picLocks noChangeAspect="1"/>
          </p:cNvPicPr>
          <p:nvPr userDrawn="1"/>
        </p:nvPicPr>
        <p:blipFill>
          <a:blip r:embed="rId4"/>
          <a:stretch>
            <a:fillRect/>
          </a:stretch>
        </p:blipFill>
        <p:spPr>
          <a:xfrm rot="16692">
            <a:off x="8079122" y="1651243"/>
            <a:ext cx="1036144" cy="85114"/>
          </a:xfrm>
          <a:prstGeom prst="rect">
            <a:avLst/>
          </a:prstGeom>
          <a:ln w="12700">
            <a:miter lim="400000"/>
          </a:ln>
        </p:spPr>
      </p:pic>
      <p:sp>
        <p:nvSpPr>
          <p:cNvPr id="22" name="Text Placeholder 7">
            <a:extLst>
              <a:ext uri="{FF2B5EF4-FFF2-40B4-BE49-F238E27FC236}">
                <a16:creationId xmlns:a16="http://schemas.microsoft.com/office/drawing/2014/main" id="{D4C39B6E-C352-0F4E-82D0-149345319966}"/>
              </a:ext>
            </a:extLst>
          </p:cNvPr>
          <p:cNvSpPr>
            <a:spLocks noGrp="1"/>
          </p:cNvSpPr>
          <p:nvPr>
            <p:ph type="body" sz="quarter" idx="32" hasCustomPrompt="1"/>
          </p:nvPr>
        </p:nvSpPr>
        <p:spPr>
          <a:xfrm>
            <a:off x="6940800" y="1141040"/>
            <a:ext cx="3240000" cy="334313"/>
          </a:xfrm>
          <a:prstGeom prst="rect">
            <a:avLst/>
          </a:prstGeom>
        </p:spPr>
        <p:txBody>
          <a:bodyPr wrap="square" tIns="72000" numCol="1" spcCol="720000" anchor="t">
            <a:spAutoFit/>
          </a:bodyPr>
          <a:lstStyle>
            <a:lvl1pPr marL="0" indent="0" algn="ctr">
              <a:lnSpc>
                <a:spcPct val="100000"/>
              </a:lnSpc>
              <a:spcBef>
                <a:spcPts val="0"/>
              </a:spcBef>
              <a:buFont typeface="Arial" panose="020B0604020202020204" pitchFamily="34" charset="0"/>
              <a:buNone/>
              <a:defRPr sz="1400" b="0" i="0">
                <a:solidFill>
                  <a:schemeClr val="tx2"/>
                </a:solidFill>
                <a:latin typeface="Equip Light" panose="02000503000000020004" pitchFamily="2" charset="77"/>
              </a:defRPr>
            </a:lvl1pPr>
          </a:lstStyle>
          <a:p>
            <a:pPr lvl="0"/>
            <a:r>
              <a:rPr lang="en-GB"/>
              <a:t>Edit description</a:t>
            </a:r>
          </a:p>
        </p:txBody>
      </p:sp>
      <p:sp>
        <p:nvSpPr>
          <p:cNvPr id="39" name="Text Placeholder 7">
            <a:extLst>
              <a:ext uri="{FF2B5EF4-FFF2-40B4-BE49-F238E27FC236}">
                <a16:creationId xmlns:a16="http://schemas.microsoft.com/office/drawing/2014/main" id="{2C3E78E0-393F-274D-86D6-1FA2571F0610}"/>
              </a:ext>
            </a:extLst>
          </p:cNvPr>
          <p:cNvSpPr>
            <a:spLocks noGrp="1"/>
          </p:cNvSpPr>
          <p:nvPr>
            <p:ph type="body" sz="quarter" idx="33" hasCustomPrompt="1"/>
          </p:nvPr>
        </p:nvSpPr>
        <p:spPr>
          <a:xfrm>
            <a:off x="5679386" y="2153052"/>
            <a:ext cx="2934000" cy="792000"/>
          </a:xfrm>
          <a:prstGeom prst="rect">
            <a:avLst/>
          </a:prstGeom>
          <a:solidFill>
            <a:schemeClr val="accent4"/>
          </a:solidFill>
        </p:spPr>
        <p:txBody>
          <a:bodyPr wrap="square" tIns="72000" numCol="1" spcCol="720000" anchor="ctr">
            <a:noAutofit/>
          </a:bodyPr>
          <a:lstStyle>
            <a:lvl1pPr marL="0" indent="0" algn="ctr">
              <a:lnSpc>
                <a:spcPct val="100000"/>
              </a:lnSpc>
              <a:spcBef>
                <a:spcPts val="0"/>
              </a:spcBef>
              <a:buFont typeface="Arial" panose="020B0604020202020204" pitchFamily="34" charset="0"/>
              <a:buNone/>
              <a:defRPr sz="1200" b="0" i="0">
                <a:solidFill>
                  <a:schemeClr val="bg1"/>
                </a:solidFill>
                <a:latin typeface="Equip Extended" panose="02000503030000020004" pitchFamily="2" charset="77"/>
              </a:defRPr>
            </a:lvl1pPr>
          </a:lstStyle>
          <a:p>
            <a:pPr lvl="0"/>
            <a:r>
              <a:rPr lang="en-GB"/>
              <a:t>Edit description</a:t>
            </a:r>
          </a:p>
        </p:txBody>
      </p:sp>
      <p:sp>
        <p:nvSpPr>
          <p:cNvPr id="40" name="Text Placeholder 7">
            <a:extLst>
              <a:ext uri="{FF2B5EF4-FFF2-40B4-BE49-F238E27FC236}">
                <a16:creationId xmlns:a16="http://schemas.microsoft.com/office/drawing/2014/main" id="{75B144BD-DF32-7446-A774-515B3F46C51A}"/>
              </a:ext>
            </a:extLst>
          </p:cNvPr>
          <p:cNvSpPr>
            <a:spLocks noGrp="1"/>
          </p:cNvSpPr>
          <p:nvPr>
            <p:ph type="body" sz="quarter" idx="34" hasCustomPrompt="1"/>
          </p:nvPr>
        </p:nvSpPr>
        <p:spPr>
          <a:xfrm>
            <a:off x="8613386" y="2153052"/>
            <a:ext cx="2880000" cy="792000"/>
          </a:xfrm>
          <a:prstGeom prst="rect">
            <a:avLst/>
          </a:prstGeom>
          <a:solidFill>
            <a:srgbClr val="D1F5EA"/>
          </a:solidFill>
        </p:spPr>
        <p:txBody>
          <a:bodyPr wrap="square" tIns="72000" numCol="1" spcCol="720000" anchor="ctr">
            <a:noAutofit/>
          </a:bodyPr>
          <a:lstStyle>
            <a:lvl1pPr marL="0" indent="0" algn="ctr">
              <a:lnSpc>
                <a:spcPct val="100000"/>
              </a:lnSpc>
              <a:spcBef>
                <a:spcPts val="0"/>
              </a:spcBef>
              <a:buFont typeface="Arial" panose="020B0604020202020204" pitchFamily="34" charset="0"/>
              <a:buNone/>
              <a:defRPr sz="1200" b="0" i="0">
                <a:solidFill>
                  <a:schemeClr val="tx2"/>
                </a:solidFill>
                <a:latin typeface="Equip Extended" panose="02000503030000020004" pitchFamily="2" charset="77"/>
              </a:defRPr>
            </a:lvl1pPr>
          </a:lstStyle>
          <a:p>
            <a:pPr lvl="0"/>
            <a:r>
              <a:rPr lang="en-GB"/>
              <a:t>Edit description</a:t>
            </a:r>
          </a:p>
        </p:txBody>
      </p:sp>
      <p:sp>
        <p:nvSpPr>
          <p:cNvPr id="43" name="Text Placeholder 7">
            <a:extLst>
              <a:ext uri="{FF2B5EF4-FFF2-40B4-BE49-F238E27FC236}">
                <a16:creationId xmlns:a16="http://schemas.microsoft.com/office/drawing/2014/main" id="{AFEA1CF0-CF8B-7C45-98E1-BE94C243BDA7}"/>
              </a:ext>
            </a:extLst>
          </p:cNvPr>
          <p:cNvSpPr>
            <a:spLocks noGrp="1"/>
          </p:cNvSpPr>
          <p:nvPr>
            <p:ph type="body" sz="quarter" idx="36" hasCustomPrompt="1"/>
          </p:nvPr>
        </p:nvSpPr>
        <p:spPr>
          <a:xfrm>
            <a:off x="5679385" y="3067456"/>
            <a:ext cx="2934000" cy="792000"/>
          </a:xfrm>
          <a:prstGeom prst="rect">
            <a:avLst/>
          </a:prstGeom>
          <a:solidFill>
            <a:srgbClr val="205465"/>
          </a:solidFill>
        </p:spPr>
        <p:txBody>
          <a:bodyPr wrap="square" tIns="72000" numCol="1" spcCol="720000" anchor="ctr">
            <a:noAutofit/>
          </a:bodyPr>
          <a:lstStyle>
            <a:lvl1pPr marL="0" indent="0" algn="ctr">
              <a:lnSpc>
                <a:spcPct val="100000"/>
              </a:lnSpc>
              <a:spcBef>
                <a:spcPts val="0"/>
              </a:spcBef>
              <a:buFont typeface="Arial" panose="020B0604020202020204" pitchFamily="34" charset="0"/>
              <a:buNone/>
              <a:defRPr sz="1200" b="0" i="0">
                <a:solidFill>
                  <a:schemeClr val="bg1"/>
                </a:solidFill>
                <a:latin typeface="Equip Extended" panose="02000503030000020004" pitchFamily="2" charset="77"/>
              </a:defRPr>
            </a:lvl1pPr>
          </a:lstStyle>
          <a:p>
            <a:pPr lvl="0"/>
            <a:r>
              <a:rPr lang="en-GB"/>
              <a:t>Edit description</a:t>
            </a:r>
          </a:p>
        </p:txBody>
      </p:sp>
      <p:sp>
        <p:nvSpPr>
          <p:cNvPr id="44" name="Text Placeholder 7">
            <a:extLst>
              <a:ext uri="{FF2B5EF4-FFF2-40B4-BE49-F238E27FC236}">
                <a16:creationId xmlns:a16="http://schemas.microsoft.com/office/drawing/2014/main" id="{8CB68FB8-0491-0C48-A147-91A0B1C11319}"/>
              </a:ext>
            </a:extLst>
          </p:cNvPr>
          <p:cNvSpPr>
            <a:spLocks noGrp="1"/>
          </p:cNvSpPr>
          <p:nvPr>
            <p:ph type="body" sz="quarter" idx="37" hasCustomPrompt="1"/>
          </p:nvPr>
        </p:nvSpPr>
        <p:spPr>
          <a:xfrm>
            <a:off x="8560800" y="3067456"/>
            <a:ext cx="2934000" cy="792000"/>
          </a:xfrm>
          <a:prstGeom prst="rect">
            <a:avLst/>
          </a:prstGeom>
          <a:solidFill>
            <a:srgbClr val="D1F5EA"/>
          </a:solidFill>
        </p:spPr>
        <p:txBody>
          <a:bodyPr wrap="square" tIns="72000" numCol="1" spcCol="720000" anchor="ctr">
            <a:noAutofit/>
          </a:bodyPr>
          <a:lstStyle>
            <a:lvl1pPr marL="0" indent="0" algn="ctr">
              <a:lnSpc>
                <a:spcPct val="100000"/>
              </a:lnSpc>
              <a:spcBef>
                <a:spcPts val="0"/>
              </a:spcBef>
              <a:buFont typeface="Arial" panose="020B0604020202020204" pitchFamily="34" charset="0"/>
              <a:buNone/>
              <a:defRPr sz="1200" b="0" i="0">
                <a:solidFill>
                  <a:schemeClr val="tx2"/>
                </a:solidFill>
                <a:latin typeface="Equip Extended" panose="02000503030000020004" pitchFamily="2" charset="77"/>
              </a:defRPr>
            </a:lvl1pPr>
          </a:lstStyle>
          <a:p>
            <a:pPr lvl="0"/>
            <a:r>
              <a:rPr lang="en-GB"/>
              <a:t>Edit description</a:t>
            </a:r>
          </a:p>
        </p:txBody>
      </p:sp>
      <p:sp>
        <p:nvSpPr>
          <p:cNvPr id="49" name="Text Placeholder 7">
            <a:extLst>
              <a:ext uri="{FF2B5EF4-FFF2-40B4-BE49-F238E27FC236}">
                <a16:creationId xmlns:a16="http://schemas.microsoft.com/office/drawing/2014/main" id="{0EA55065-BEA9-854D-96EA-0864C0EEAEDD}"/>
              </a:ext>
            </a:extLst>
          </p:cNvPr>
          <p:cNvSpPr>
            <a:spLocks noGrp="1"/>
          </p:cNvSpPr>
          <p:nvPr>
            <p:ph type="body" sz="quarter" idx="39" hasCustomPrompt="1"/>
          </p:nvPr>
        </p:nvSpPr>
        <p:spPr>
          <a:xfrm>
            <a:off x="5679385" y="3981860"/>
            <a:ext cx="2934000" cy="792000"/>
          </a:xfrm>
          <a:prstGeom prst="rect">
            <a:avLst/>
          </a:prstGeom>
          <a:solidFill>
            <a:srgbClr val="2D807B"/>
          </a:solidFill>
        </p:spPr>
        <p:txBody>
          <a:bodyPr wrap="square" tIns="72000" numCol="1" spcCol="720000" anchor="ctr">
            <a:noAutofit/>
          </a:bodyPr>
          <a:lstStyle>
            <a:lvl1pPr marL="0" indent="0" algn="ctr">
              <a:lnSpc>
                <a:spcPct val="100000"/>
              </a:lnSpc>
              <a:spcBef>
                <a:spcPts val="0"/>
              </a:spcBef>
              <a:buFont typeface="Arial" panose="020B0604020202020204" pitchFamily="34" charset="0"/>
              <a:buNone/>
              <a:defRPr sz="1200" b="0" i="0">
                <a:solidFill>
                  <a:schemeClr val="bg1"/>
                </a:solidFill>
                <a:latin typeface="Equip Extended" panose="02000503030000020004" pitchFamily="2" charset="77"/>
              </a:defRPr>
            </a:lvl1pPr>
          </a:lstStyle>
          <a:p>
            <a:pPr lvl="0"/>
            <a:r>
              <a:rPr lang="en-GB"/>
              <a:t>Edit description</a:t>
            </a:r>
          </a:p>
        </p:txBody>
      </p:sp>
      <p:sp>
        <p:nvSpPr>
          <p:cNvPr id="50" name="Text Placeholder 7">
            <a:extLst>
              <a:ext uri="{FF2B5EF4-FFF2-40B4-BE49-F238E27FC236}">
                <a16:creationId xmlns:a16="http://schemas.microsoft.com/office/drawing/2014/main" id="{A0E99508-C6C5-AD41-BDF8-E368F4DD156C}"/>
              </a:ext>
            </a:extLst>
          </p:cNvPr>
          <p:cNvSpPr>
            <a:spLocks noGrp="1"/>
          </p:cNvSpPr>
          <p:nvPr>
            <p:ph type="body" sz="quarter" idx="40" hasCustomPrompt="1"/>
          </p:nvPr>
        </p:nvSpPr>
        <p:spPr>
          <a:xfrm>
            <a:off x="8560800" y="3981860"/>
            <a:ext cx="2934000" cy="792000"/>
          </a:xfrm>
          <a:prstGeom prst="rect">
            <a:avLst/>
          </a:prstGeom>
          <a:solidFill>
            <a:srgbClr val="D1F5EA"/>
          </a:solidFill>
        </p:spPr>
        <p:txBody>
          <a:bodyPr wrap="square" tIns="72000" numCol="1" spcCol="720000" anchor="ctr">
            <a:noAutofit/>
          </a:bodyPr>
          <a:lstStyle>
            <a:lvl1pPr marL="0" indent="0" algn="ctr">
              <a:lnSpc>
                <a:spcPct val="100000"/>
              </a:lnSpc>
              <a:spcBef>
                <a:spcPts val="0"/>
              </a:spcBef>
              <a:buFont typeface="Arial" panose="020B0604020202020204" pitchFamily="34" charset="0"/>
              <a:buNone/>
              <a:defRPr sz="1200" b="0" i="0">
                <a:solidFill>
                  <a:schemeClr val="tx2"/>
                </a:solidFill>
                <a:latin typeface="Equip Extended" panose="02000503030000020004" pitchFamily="2" charset="77"/>
              </a:defRPr>
            </a:lvl1pPr>
          </a:lstStyle>
          <a:p>
            <a:pPr lvl="0"/>
            <a:r>
              <a:rPr lang="en-GB"/>
              <a:t>Edit description</a:t>
            </a:r>
          </a:p>
        </p:txBody>
      </p:sp>
      <p:sp>
        <p:nvSpPr>
          <p:cNvPr id="53" name="Text Placeholder 7">
            <a:extLst>
              <a:ext uri="{FF2B5EF4-FFF2-40B4-BE49-F238E27FC236}">
                <a16:creationId xmlns:a16="http://schemas.microsoft.com/office/drawing/2014/main" id="{48ABF11D-9DAF-5440-8B39-8A165F464FD2}"/>
              </a:ext>
            </a:extLst>
          </p:cNvPr>
          <p:cNvSpPr>
            <a:spLocks noGrp="1"/>
          </p:cNvSpPr>
          <p:nvPr>
            <p:ph type="body" sz="quarter" idx="42" hasCustomPrompt="1"/>
          </p:nvPr>
        </p:nvSpPr>
        <p:spPr>
          <a:xfrm>
            <a:off x="5679385" y="4896264"/>
            <a:ext cx="2934000" cy="792000"/>
          </a:xfrm>
          <a:prstGeom prst="rect">
            <a:avLst/>
          </a:prstGeom>
          <a:solidFill>
            <a:srgbClr val="3AAB94"/>
          </a:solidFill>
        </p:spPr>
        <p:txBody>
          <a:bodyPr wrap="square" tIns="72000" numCol="1" spcCol="720000" anchor="ctr">
            <a:noAutofit/>
          </a:bodyPr>
          <a:lstStyle>
            <a:lvl1pPr marL="0" indent="0" algn="ctr">
              <a:lnSpc>
                <a:spcPct val="100000"/>
              </a:lnSpc>
              <a:spcBef>
                <a:spcPts val="0"/>
              </a:spcBef>
              <a:buFont typeface="Arial" panose="020B0604020202020204" pitchFamily="34" charset="0"/>
              <a:buNone/>
              <a:defRPr sz="1200" b="0" i="0">
                <a:solidFill>
                  <a:schemeClr val="bg1"/>
                </a:solidFill>
                <a:latin typeface="Equip Extended" panose="02000503030000020004" pitchFamily="2" charset="77"/>
              </a:defRPr>
            </a:lvl1pPr>
          </a:lstStyle>
          <a:p>
            <a:pPr lvl="0"/>
            <a:r>
              <a:rPr lang="en-GB"/>
              <a:t>Edit description</a:t>
            </a:r>
          </a:p>
        </p:txBody>
      </p:sp>
      <p:sp>
        <p:nvSpPr>
          <p:cNvPr id="54" name="Text Placeholder 7">
            <a:extLst>
              <a:ext uri="{FF2B5EF4-FFF2-40B4-BE49-F238E27FC236}">
                <a16:creationId xmlns:a16="http://schemas.microsoft.com/office/drawing/2014/main" id="{9677DE9D-2501-444A-9FCD-D4F0A339AC8D}"/>
              </a:ext>
            </a:extLst>
          </p:cNvPr>
          <p:cNvSpPr>
            <a:spLocks noGrp="1"/>
          </p:cNvSpPr>
          <p:nvPr>
            <p:ph type="body" sz="quarter" idx="43" hasCustomPrompt="1"/>
          </p:nvPr>
        </p:nvSpPr>
        <p:spPr>
          <a:xfrm>
            <a:off x="8560800" y="4896264"/>
            <a:ext cx="2934000" cy="792000"/>
          </a:xfrm>
          <a:prstGeom prst="rect">
            <a:avLst/>
          </a:prstGeom>
          <a:solidFill>
            <a:srgbClr val="D1F5EA"/>
          </a:solidFill>
        </p:spPr>
        <p:txBody>
          <a:bodyPr wrap="square" tIns="72000" numCol="1" spcCol="720000" anchor="ctr">
            <a:noAutofit/>
          </a:bodyPr>
          <a:lstStyle>
            <a:lvl1pPr marL="0" indent="0" algn="ctr">
              <a:lnSpc>
                <a:spcPct val="100000"/>
              </a:lnSpc>
              <a:spcBef>
                <a:spcPts val="0"/>
              </a:spcBef>
              <a:buFont typeface="Arial" panose="020B0604020202020204" pitchFamily="34" charset="0"/>
              <a:buNone/>
              <a:defRPr sz="1200" b="0" i="0">
                <a:solidFill>
                  <a:schemeClr val="tx2"/>
                </a:solidFill>
                <a:latin typeface="Equip Extended" panose="02000503030000020004" pitchFamily="2" charset="77"/>
              </a:defRPr>
            </a:lvl1pPr>
          </a:lstStyle>
          <a:p>
            <a:pPr lvl="0"/>
            <a:r>
              <a:rPr lang="en-GB"/>
              <a:t>Edit description</a:t>
            </a:r>
          </a:p>
        </p:txBody>
      </p:sp>
      <p:sp>
        <p:nvSpPr>
          <p:cNvPr id="57" name="Title 1">
            <a:extLst>
              <a:ext uri="{FF2B5EF4-FFF2-40B4-BE49-F238E27FC236}">
                <a16:creationId xmlns:a16="http://schemas.microsoft.com/office/drawing/2014/main" id="{C0356F5A-298E-1E4F-8A80-AEECD94E44E0}"/>
              </a:ext>
            </a:extLst>
          </p:cNvPr>
          <p:cNvSpPr>
            <a:spLocks noGrp="1"/>
          </p:cNvSpPr>
          <p:nvPr>
            <p:ph type="title" hasCustomPrompt="1"/>
          </p:nvPr>
        </p:nvSpPr>
        <p:spPr>
          <a:xfrm>
            <a:off x="626400" y="481125"/>
            <a:ext cx="4333814" cy="488201"/>
          </a:xfrm>
          <a:prstGeom prst="rect">
            <a:avLst/>
          </a:prstGeom>
        </p:spPr>
        <p:txBody>
          <a:bodyPr wrap="square" tIns="72000" anchor="t">
            <a:spAutoFit/>
          </a:bodyPr>
          <a:lstStyle>
            <a:lvl1pPr>
              <a:lnSpc>
                <a:spcPct val="100000"/>
              </a:lnSpc>
              <a:spcBef>
                <a:spcPts val="0"/>
              </a:spcBef>
              <a:defRPr sz="2400" b="1" i="0">
                <a:solidFill>
                  <a:schemeClr val="tx2"/>
                </a:solidFill>
                <a:latin typeface="Equip Extended" panose="02000503030000020004" pitchFamily="2" charset="77"/>
              </a:defRPr>
            </a:lvl1pPr>
          </a:lstStyle>
          <a:p>
            <a:r>
              <a:rPr lang="en-GB"/>
              <a:t>Edit title</a:t>
            </a:r>
            <a:endParaRPr lang="en-PT"/>
          </a:p>
        </p:txBody>
      </p:sp>
      <p:sp>
        <p:nvSpPr>
          <p:cNvPr id="58" name="Text Placeholder 7">
            <a:extLst>
              <a:ext uri="{FF2B5EF4-FFF2-40B4-BE49-F238E27FC236}">
                <a16:creationId xmlns:a16="http://schemas.microsoft.com/office/drawing/2014/main" id="{67D5818A-2247-974B-9F65-E972B302B00C}"/>
              </a:ext>
            </a:extLst>
          </p:cNvPr>
          <p:cNvSpPr>
            <a:spLocks noGrp="1"/>
          </p:cNvSpPr>
          <p:nvPr>
            <p:ph type="body" sz="quarter" idx="29" hasCustomPrompt="1"/>
          </p:nvPr>
        </p:nvSpPr>
        <p:spPr>
          <a:xfrm>
            <a:off x="626401" y="930188"/>
            <a:ext cx="4333814" cy="365091"/>
          </a:xfrm>
          <a:prstGeom prst="rect">
            <a:avLst/>
          </a:prstGeom>
        </p:spPr>
        <p:txBody>
          <a:bodyPr wrap="square" tIns="72000" anchor="t">
            <a:spAutoFit/>
          </a:bodyPr>
          <a:lstStyle>
            <a:lvl1pPr marL="0" indent="0">
              <a:lnSpc>
                <a:spcPct val="100000"/>
              </a:lnSpc>
              <a:spcBef>
                <a:spcPts val="0"/>
              </a:spcBef>
              <a:buNone/>
              <a:defRPr sz="1600" b="0" i="0">
                <a:solidFill>
                  <a:schemeClr val="tx2"/>
                </a:solidFill>
                <a:latin typeface="Equip Extended Light" panose="02000503000000020004" pitchFamily="2" charset="77"/>
              </a:defRPr>
            </a:lvl1pPr>
          </a:lstStyle>
          <a:p>
            <a:pPr lvl="0"/>
            <a:r>
              <a:rPr lang="en-GB"/>
              <a:t>Edit subtitle</a:t>
            </a:r>
          </a:p>
        </p:txBody>
      </p:sp>
      <p:sp>
        <p:nvSpPr>
          <p:cNvPr id="59" name="Text Placeholder 7">
            <a:extLst>
              <a:ext uri="{FF2B5EF4-FFF2-40B4-BE49-F238E27FC236}">
                <a16:creationId xmlns:a16="http://schemas.microsoft.com/office/drawing/2014/main" id="{E27AFBE8-0396-9444-919D-54BF4ACA73AE}"/>
              </a:ext>
            </a:extLst>
          </p:cNvPr>
          <p:cNvSpPr>
            <a:spLocks noGrp="1"/>
          </p:cNvSpPr>
          <p:nvPr>
            <p:ph type="body" sz="quarter" idx="35" hasCustomPrompt="1"/>
          </p:nvPr>
        </p:nvSpPr>
        <p:spPr>
          <a:xfrm>
            <a:off x="8236800" y="2225052"/>
            <a:ext cx="648000" cy="643225"/>
          </a:xfrm>
          <a:prstGeom prst="ellipse">
            <a:avLst/>
          </a:prstGeom>
          <a:solidFill>
            <a:schemeClr val="accent4"/>
          </a:solidFill>
        </p:spPr>
        <p:txBody>
          <a:bodyPr wrap="none" tIns="72000" numCol="1" spcCol="720000" anchor="ctr" anchorCtr="0">
            <a:noAutofit/>
          </a:bodyPr>
          <a:lstStyle>
            <a:lvl1pPr marL="0" indent="0" algn="ctr">
              <a:lnSpc>
                <a:spcPct val="100000"/>
              </a:lnSpc>
              <a:spcBef>
                <a:spcPts val="0"/>
              </a:spcBef>
              <a:buFont typeface="Arial" panose="020B0604020202020204" pitchFamily="34" charset="0"/>
              <a:buNone/>
              <a:defRPr sz="1100" b="0" i="1">
                <a:solidFill>
                  <a:schemeClr val="bg1"/>
                </a:solidFill>
                <a:latin typeface="Equip" panose="02000503030000020004" pitchFamily="2" charset="77"/>
              </a:defRPr>
            </a:lvl1pPr>
          </a:lstStyle>
          <a:p>
            <a:pPr lvl="0"/>
            <a:r>
              <a:rPr lang="en-GB"/>
              <a:t>Over</a:t>
            </a:r>
          </a:p>
        </p:txBody>
      </p:sp>
      <p:sp>
        <p:nvSpPr>
          <p:cNvPr id="60" name="Text Placeholder 7">
            <a:extLst>
              <a:ext uri="{FF2B5EF4-FFF2-40B4-BE49-F238E27FC236}">
                <a16:creationId xmlns:a16="http://schemas.microsoft.com/office/drawing/2014/main" id="{F61821AA-302A-9944-ACB0-C3BEEFF95619}"/>
              </a:ext>
            </a:extLst>
          </p:cNvPr>
          <p:cNvSpPr>
            <a:spLocks noGrp="1"/>
          </p:cNvSpPr>
          <p:nvPr>
            <p:ph type="body" sz="quarter" idx="44" hasCustomPrompt="1"/>
          </p:nvPr>
        </p:nvSpPr>
        <p:spPr>
          <a:xfrm>
            <a:off x="8236800" y="3140439"/>
            <a:ext cx="648000" cy="643225"/>
          </a:xfrm>
          <a:prstGeom prst="ellipse">
            <a:avLst/>
          </a:prstGeom>
          <a:solidFill>
            <a:schemeClr val="accent4"/>
          </a:solidFill>
        </p:spPr>
        <p:txBody>
          <a:bodyPr wrap="none" tIns="72000" numCol="1" spcCol="720000" anchor="ctr" anchorCtr="0">
            <a:noAutofit/>
          </a:bodyPr>
          <a:lstStyle>
            <a:lvl1pPr marL="0" indent="0" algn="ctr">
              <a:lnSpc>
                <a:spcPct val="100000"/>
              </a:lnSpc>
              <a:spcBef>
                <a:spcPts val="0"/>
              </a:spcBef>
              <a:buFont typeface="Arial" panose="020B0604020202020204" pitchFamily="34" charset="0"/>
              <a:buNone/>
              <a:defRPr sz="1100" b="0" i="1">
                <a:solidFill>
                  <a:schemeClr val="bg1"/>
                </a:solidFill>
                <a:latin typeface="Equip" panose="02000503030000020004" pitchFamily="2" charset="77"/>
              </a:defRPr>
            </a:lvl1pPr>
          </a:lstStyle>
          <a:p>
            <a:pPr lvl="0"/>
            <a:r>
              <a:rPr lang="en-GB"/>
              <a:t>Over</a:t>
            </a:r>
          </a:p>
        </p:txBody>
      </p:sp>
      <p:sp>
        <p:nvSpPr>
          <p:cNvPr id="61" name="Text Placeholder 7">
            <a:extLst>
              <a:ext uri="{FF2B5EF4-FFF2-40B4-BE49-F238E27FC236}">
                <a16:creationId xmlns:a16="http://schemas.microsoft.com/office/drawing/2014/main" id="{A761C271-209A-CB4A-8CE6-9EC6EC5D5DA3}"/>
              </a:ext>
            </a:extLst>
          </p:cNvPr>
          <p:cNvSpPr>
            <a:spLocks noGrp="1"/>
          </p:cNvSpPr>
          <p:nvPr>
            <p:ph type="body" sz="quarter" idx="45" hasCustomPrompt="1"/>
          </p:nvPr>
        </p:nvSpPr>
        <p:spPr>
          <a:xfrm>
            <a:off x="8236800" y="4056247"/>
            <a:ext cx="648000" cy="643225"/>
          </a:xfrm>
          <a:prstGeom prst="ellipse">
            <a:avLst/>
          </a:prstGeom>
          <a:solidFill>
            <a:schemeClr val="accent4"/>
          </a:solidFill>
        </p:spPr>
        <p:txBody>
          <a:bodyPr wrap="none" tIns="72000" numCol="1" spcCol="720000" anchor="ctr" anchorCtr="0">
            <a:noAutofit/>
          </a:bodyPr>
          <a:lstStyle>
            <a:lvl1pPr marL="0" indent="0" algn="ctr">
              <a:lnSpc>
                <a:spcPct val="100000"/>
              </a:lnSpc>
              <a:spcBef>
                <a:spcPts val="0"/>
              </a:spcBef>
              <a:buFont typeface="Arial" panose="020B0604020202020204" pitchFamily="34" charset="0"/>
              <a:buNone/>
              <a:defRPr sz="1100" b="0" i="1">
                <a:solidFill>
                  <a:schemeClr val="bg1"/>
                </a:solidFill>
                <a:latin typeface="Equip" panose="02000503030000020004" pitchFamily="2" charset="77"/>
              </a:defRPr>
            </a:lvl1pPr>
          </a:lstStyle>
          <a:p>
            <a:pPr lvl="0"/>
            <a:r>
              <a:rPr lang="en-GB"/>
              <a:t>Over</a:t>
            </a:r>
          </a:p>
        </p:txBody>
      </p:sp>
      <p:sp>
        <p:nvSpPr>
          <p:cNvPr id="62" name="Text Placeholder 7">
            <a:extLst>
              <a:ext uri="{FF2B5EF4-FFF2-40B4-BE49-F238E27FC236}">
                <a16:creationId xmlns:a16="http://schemas.microsoft.com/office/drawing/2014/main" id="{F3D16181-B31F-1245-8E9F-D5471F4CBD4E}"/>
              </a:ext>
            </a:extLst>
          </p:cNvPr>
          <p:cNvSpPr>
            <a:spLocks noGrp="1"/>
          </p:cNvSpPr>
          <p:nvPr>
            <p:ph type="body" sz="quarter" idx="46" hasCustomPrompt="1"/>
          </p:nvPr>
        </p:nvSpPr>
        <p:spPr>
          <a:xfrm>
            <a:off x="8236800" y="4970651"/>
            <a:ext cx="648000" cy="643225"/>
          </a:xfrm>
          <a:prstGeom prst="ellipse">
            <a:avLst/>
          </a:prstGeom>
          <a:solidFill>
            <a:schemeClr val="accent4"/>
          </a:solidFill>
        </p:spPr>
        <p:txBody>
          <a:bodyPr wrap="none" tIns="72000" numCol="1" spcCol="720000" anchor="ctr" anchorCtr="0">
            <a:noAutofit/>
          </a:bodyPr>
          <a:lstStyle>
            <a:lvl1pPr marL="0" indent="0" algn="ctr">
              <a:lnSpc>
                <a:spcPct val="100000"/>
              </a:lnSpc>
              <a:spcBef>
                <a:spcPts val="0"/>
              </a:spcBef>
              <a:buFont typeface="Arial" panose="020B0604020202020204" pitchFamily="34" charset="0"/>
              <a:buNone/>
              <a:defRPr sz="1100" b="0" i="1">
                <a:solidFill>
                  <a:schemeClr val="bg1"/>
                </a:solidFill>
                <a:latin typeface="Equip" panose="02000503030000020004" pitchFamily="2" charset="77"/>
              </a:defRPr>
            </a:lvl1pPr>
          </a:lstStyle>
          <a:p>
            <a:pPr lvl="0"/>
            <a:r>
              <a:rPr lang="en-GB"/>
              <a:t>Over</a:t>
            </a:r>
          </a:p>
        </p:txBody>
      </p:sp>
      <p:sp>
        <p:nvSpPr>
          <p:cNvPr id="23" name="Text Placeholder 7">
            <a:extLst>
              <a:ext uri="{FF2B5EF4-FFF2-40B4-BE49-F238E27FC236}">
                <a16:creationId xmlns:a16="http://schemas.microsoft.com/office/drawing/2014/main" id="{AE58BBC7-CF1F-453F-9C1F-689F4BAB23A5}"/>
              </a:ext>
            </a:extLst>
          </p:cNvPr>
          <p:cNvSpPr>
            <a:spLocks noGrp="1"/>
          </p:cNvSpPr>
          <p:nvPr>
            <p:ph type="body" sz="quarter" idx="10" hasCustomPrompt="1"/>
          </p:nvPr>
        </p:nvSpPr>
        <p:spPr>
          <a:xfrm>
            <a:off x="626401" y="5876515"/>
            <a:ext cx="10862324" cy="498475"/>
          </a:xfrm>
        </p:spPr>
        <p:txBody>
          <a:bodyPr anchor="ctr">
            <a:noAutofit/>
          </a:bodyPr>
          <a:lstStyle>
            <a:lvl1pPr marL="0" indent="0">
              <a:spcBef>
                <a:spcPts val="0"/>
              </a:spcBef>
              <a:buNone/>
              <a:defRPr sz="1000" b="0" i="0">
                <a:solidFill>
                  <a:schemeClr val="bg2"/>
                </a:solidFill>
                <a:latin typeface="Equip Extended Light" panose="02000503000000020004" pitchFamily="2" charset="77"/>
              </a:defRPr>
            </a:lvl1pPr>
          </a:lstStyle>
          <a:p>
            <a:pPr lvl="0"/>
            <a:r>
              <a:rPr lang="en-GB"/>
              <a:t>Edit Footnote</a:t>
            </a:r>
          </a:p>
        </p:txBody>
      </p:sp>
    </p:spTree>
    <p:extLst>
      <p:ext uri="{BB962C8B-B14F-4D97-AF65-F5344CB8AC3E}">
        <p14:creationId xmlns:p14="http://schemas.microsoft.com/office/powerpoint/2010/main" val="21894391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2_1_Quotes Blue">
    <p:bg>
      <p:bgPr>
        <a:solidFill>
          <a:schemeClr val="accent4"/>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943997" y="3769143"/>
            <a:ext cx="2797200" cy="303536"/>
          </a:xfrm>
          <a:prstGeom prst="rect">
            <a:avLst/>
          </a:prstGeom>
        </p:spPr>
        <p:txBody>
          <a:bodyPr wrap="square" tIns="72000" anchor="t">
            <a:spAutoFit/>
          </a:bodyPr>
          <a:lstStyle>
            <a:lvl1pPr marL="0" indent="0">
              <a:lnSpc>
                <a:spcPct val="100000"/>
              </a:lnSpc>
              <a:spcBef>
                <a:spcPts val="0"/>
              </a:spcBef>
              <a:buNone/>
              <a:defRPr sz="1200" b="0" i="0">
                <a:solidFill>
                  <a:schemeClr val="bg1"/>
                </a:solidFill>
                <a:latin typeface="Equip Light" panose="02000503000000020004" pitchFamily="2" charset="77"/>
              </a:defRPr>
            </a:lvl1pPr>
          </a:lstStyle>
          <a:p>
            <a:pPr lvl="0"/>
            <a:r>
              <a:rPr lang="en-GB"/>
              <a:t>Edit position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943997" y="3445709"/>
            <a:ext cx="2797200" cy="318924"/>
          </a:xfrm>
          <a:prstGeom prst="rect">
            <a:avLst/>
          </a:prstGeom>
        </p:spPr>
        <p:txBody>
          <a:bodyPr wrap="square" tIns="72000" anchor="t">
            <a:spAutoFit/>
          </a:bodyPr>
          <a:lstStyle>
            <a:lvl1pPr marL="0" indent="0">
              <a:lnSpc>
                <a:spcPct val="100000"/>
              </a:lnSpc>
              <a:spcBef>
                <a:spcPts val="0"/>
              </a:spcBef>
              <a:buNone/>
              <a:defRPr sz="1300" b="1" i="0">
                <a:solidFill>
                  <a:schemeClr val="tx1"/>
                </a:solidFill>
                <a:latin typeface="Equip Extended" panose="02000503030000020004" pitchFamily="2" charset="77"/>
              </a:defRPr>
            </a:lvl1pPr>
          </a:lstStyle>
          <a:p>
            <a:pPr lvl="0"/>
            <a:r>
              <a:rPr lang="en-GB"/>
              <a:t>Edit name</a:t>
            </a:r>
          </a:p>
        </p:txBody>
      </p:sp>
      <p:sp>
        <p:nvSpPr>
          <p:cNvPr id="3" name="TextBox 2">
            <a:extLst>
              <a:ext uri="{FF2B5EF4-FFF2-40B4-BE49-F238E27FC236}">
                <a16:creationId xmlns:a16="http://schemas.microsoft.com/office/drawing/2014/main" id="{887C61D2-B01E-A14D-A3C4-B70E84D40EC0}"/>
              </a:ext>
            </a:extLst>
          </p:cNvPr>
          <p:cNvSpPr txBox="1"/>
          <p:nvPr userDrawn="1"/>
        </p:nvSpPr>
        <p:spPr>
          <a:xfrm>
            <a:off x="966780" y="1379958"/>
            <a:ext cx="630301" cy="1323439"/>
          </a:xfrm>
          <a:prstGeom prst="rect">
            <a:avLst/>
          </a:prstGeom>
          <a:noFill/>
        </p:spPr>
        <p:txBody>
          <a:bodyPr wrap="none" rtlCol="0">
            <a:spAutoFit/>
          </a:bodyPr>
          <a:lstStyle/>
          <a:p>
            <a:pPr>
              <a:spcBef>
                <a:spcPts val="0"/>
              </a:spcBef>
            </a:pPr>
            <a:r>
              <a:rPr lang="en-PT" sz="8000" b="1" i="0">
                <a:solidFill>
                  <a:schemeClr val="tx1"/>
                </a:solidFill>
                <a:latin typeface="Equip Extended" panose="02000503030000020004" pitchFamily="2" charset="77"/>
              </a:rPr>
              <a:t>“</a:t>
            </a:r>
          </a:p>
        </p:txBody>
      </p:sp>
      <p:sp>
        <p:nvSpPr>
          <p:cNvPr id="20" name="TextBox 19">
            <a:extLst>
              <a:ext uri="{FF2B5EF4-FFF2-40B4-BE49-F238E27FC236}">
                <a16:creationId xmlns:a16="http://schemas.microsoft.com/office/drawing/2014/main" id="{649D3518-BE06-3C4F-9B82-13D47749E849}"/>
              </a:ext>
            </a:extLst>
          </p:cNvPr>
          <p:cNvSpPr txBox="1"/>
          <p:nvPr userDrawn="1"/>
        </p:nvSpPr>
        <p:spPr>
          <a:xfrm>
            <a:off x="10602823" y="5051551"/>
            <a:ext cx="628698" cy="1323439"/>
          </a:xfrm>
          <a:prstGeom prst="rect">
            <a:avLst/>
          </a:prstGeom>
          <a:noFill/>
        </p:spPr>
        <p:txBody>
          <a:bodyPr wrap="none" rtlCol="0" anchor="b">
            <a:noAutofit/>
          </a:bodyPr>
          <a:lstStyle/>
          <a:p>
            <a:pPr>
              <a:spcBef>
                <a:spcPts val="0"/>
              </a:spcBef>
            </a:pPr>
            <a:r>
              <a:rPr lang="en-PT" sz="8000" b="1" i="0">
                <a:solidFill>
                  <a:schemeClr val="tx1"/>
                </a:solidFill>
                <a:latin typeface="Equip Extended" panose="02000503030000020004" pitchFamily="2" charset="77"/>
              </a:rPr>
              <a:t>”</a:t>
            </a:r>
          </a:p>
        </p:txBody>
      </p:sp>
      <p:sp>
        <p:nvSpPr>
          <p:cNvPr id="21" name="Text Placeholder 7">
            <a:extLst>
              <a:ext uri="{FF2B5EF4-FFF2-40B4-BE49-F238E27FC236}">
                <a16:creationId xmlns:a16="http://schemas.microsoft.com/office/drawing/2014/main" id="{C1B2D925-6381-9A47-8EBA-795195C8ABB8}"/>
              </a:ext>
            </a:extLst>
          </p:cNvPr>
          <p:cNvSpPr>
            <a:spLocks noGrp="1"/>
          </p:cNvSpPr>
          <p:nvPr>
            <p:ph type="body" sz="quarter" idx="34" hasCustomPrompt="1"/>
          </p:nvPr>
        </p:nvSpPr>
        <p:spPr>
          <a:xfrm>
            <a:off x="1943998" y="2211834"/>
            <a:ext cx="3862800" cy="980644"/>
          </a:xfrm>
          <a:prstGeom prst="rect">
            <a:avLst/>
          </a:prstGeom>
        </p:spPr>
        <p:txBody>
          <a:bodyPr wrap="square" tIns="72000" anchor="b">
            <a:spAutoFit/>
          </a:bodyPr>
          <a:lstStyle>
            <a:lvl1pPr marL="0" indent="0">
              <a:lnSpc>
                <a:spcPct val="100000"/>
              </a:lnSpc>
              <a:spcBef>
                <a:spcPts val="0"/>
              </a:spcBef>
              <a:buNone/>
              <a:defRPr sz="1400" b="0" i="1">
                <a:solidFill>
                  <a:schemeClr val="bg1"/>
                </a:solidFill>
                <a:latin typeface="Equip Extended Light" panose="02000503000000020004" pitchFamily="2" charset="77"/>
              </a:defRPr>
            </a:lvl1pPr>
          </a:lstStyle>
          <a:p>
            <a:pPr lvl="0"/>
            <a:r>
              <a:rPr lang="en-GB"/>
              <a:t>Nagarro behaves like a start-up,  ready for anything, very result  oriented and not dwindling until  we as a customer have gotten  what we want. </a:t>
            </a:r>
          </a:p>
        </p:txBody>
      </p:sp>
      <p:sp>
        <p:nvSpPr>
          <p:cNvPr id="22" name="Image">
            <a:extLst>
              <a:ext uri="{FF2B5EF4-FFF2-40B4-BE49-F238E27FC236}">
                <a16:creationId xmlns:a16="http://schemas.microsoft.com/office/drawing/2014/main" id="{822A80EC-B1B0-3442-829C-CAFABB882D10}"/>
              </a:ext>
            </a:extLst>
          </p:cNvPr>
          <p:cNvSpPr>
            <a:spLocks noGrp="1" noChangeAspect="1"/>
          </p:cNvSpPr>
          <p:nvPr>
            <p:ph type="pic" sz="quarter" idx="30"/>
          </p:nvPr>
        </p:nvSpPr>
        <p:spPr>
          <a:xfrm>
            <a:off x="5028407" y="3340920"/>
            <a:ext cx="792000" cy="792000"/>
          </a:xfrm>
          <a:prstGeom prst="ellipse">
            <a:avLst/>
          </a:prstGeom>
          <a:effectLst>
            <a:softEdge rad="0"/>
          </a:effectLst>
        </p:spPr>
        <p:txBody>
          <a:bodyPr lIns="91439" tIns="45719" rIns="91439" bIns="45719">
            <a:noAutofit/>
          </a:bodyPr>
          <a:lstStyle>
            <a:lvl1pPr marL="0" indent="0">
              <a:spcBef>
                <a:spcPts val="0"/>
              </a:spcBef>
              <a:buNone/>
              <a:defRPr>
                <a:noFill/>
              </a:defRPr>
            </a:lvl1pPr>
          </a:lstStyle>
          <a:p>
            <a:r>
              <a:rPr lang="en-US"/>
              <a:t>Click icon to add picture</a:t>
            </a:r>
            <a:endParaRPr/>
          </a:p>
        </p:txBody>
      </p:sp>
      <p:sp>
        <p:nvSpPr>
          <p:cNvPr id="23" name="Text Placeholder 7">
            <a:extLst>
              <a:ext uri="{FF2B5EF4-FFF2-40B4-BE49-F238E27FC236}">
                <a16:creationId xmlns:a16="http://schemas.microsoft.com/office/drawing/2014/main" id="{8355F0FD-0400-F544-A20A-FFD2420BD67F}"/>
              </a:ext>
            </a:extLst>
          </p:cNvPr>
          <p:cNvSpPr>
            <a:spLocks noGrp="1"/>
          </p:cNvSpPr>
          <p:nvPr>
            <p:ph type="body" sz="quarter" idx="35" hasCustomPrompt="1"/>
          </p:nvPr>
        </p:nvSpPr>
        <p:spPr>
          <a:xfrm>
            <a:off x="6371592" y="4194182"/>
            <a:ext cx="2797200" cy="303536"/>
          </a:xfrm>
          <a:prstGeom prst="rect">
            <a:avLst/>
          </a:prstGeom>
        </p:spPr>
        <p:txBody>
          <a:bodyPr wrap="square" tIns="72000" anchor="t">
            <a:spAutoFit/>
          </a:bodyPr>
          <a:lstStyle>
            <a:lvl1pPr marL="0" indent="0">
              <a:lnSpc>
                <a:spcPct val="100000"/>
              </a:lnSpc>
              <a:spcBef>
                <a:spcPts val="0"/>
              </a:spcBef>
              <a:buNone/>
              <a:defRPr sz="1200" b="0" i="0">
                <a:solidFill>
                  <a:schemeClr val="bg1"/>
                </a:solidFill>
                <a:latin typeface="Equip Light" panose="02000503000000020004" pitchFamily="2" charset="77"/>
              </a:defRPr>
            </a:lvl1pPr>
          </a:lstStyle>
          <a:p>
            <a:pPr lvl="0"/>
            <a:r>
              <a:rPr lang="en-GB"/>
              <a:t>Edit position</a:t>
            </a:r>
          </a:p>
        </p:txBody>
      </p:sp>
      <p:sp>
        <p:nvSpPr>
          <p:cNvPr id="24" name="Text Placeholder 7">
            <a:extLst>
              <a:ext uri="{FF2B5EF4-FFF2-40B4-BE49-F238E27FC236}">
                <a16:creationId xmlns:a16="http://schemas.microsoft.com/office/drawing/2014/main" id="{CEE37377-A5FF-9646-B596-C7E6C7268FEA}"/>
              </a:ext>
            </a:extLst>
          </p:cNvPr>
          <p:cNvSpPr>
            <a:spLocks noGrp="1"/>
          </p:cNvSpPr>
          <p:nvPr>
            <p:ph type="body" sz="quarter" idx="36" hasCustomPrompt="1"/>
          </p:nvPr>
        </p:nvSpPr>
        <p:spPr>
          <a:xfrm>
            <a:off x="6371592" y="3870748"/>
            <a:ext cx="2797200" cy="318924"/>
          </a:xfrm>
          <a:prstGeom prst="rect">
            <a:avLst/>
          </a:prstGeom>
        </p:spPr>
        <p:txBody>
          <a:bodyPr wrap="square" tIns="72000" anchor="t">
            <a:spAutoFit/>
          </a:bodyPr>
          <a:lstStyle>
            <a:lvl1pPr marL="0" indent="0">
              <a:lnSpc>
                <a:spcPct val="100000"/>
              </a:lnSpc>
              <a:spcBef>
                <a:spcPts val="0"/>
              </a:spcBef>
              <a:buNone/>
              <a:defRPr sz="1300" b="1" i="0">
                <a:solidFill>
                  <a:schemeClr val="tx1"/>
                </a:solidFill>
                <a:latin typeface="Equip Extended" panose="02000503030000020004" pitchFamily="2" charset="77"/>
              </a:defRPr>
            </a:lvl1pPr>
          </a:lstStyle>
          <a:p>
            <a:pPr lvl="0"/>
            <a:r>
              <a:rPr lang="en-GB"/>
              <a:t>Edit name</a:t>
            </a:r>
          </a:p>
        </p:txBody>
      </p:sp>
      <p:sp>
        <p:nvSpPr>
          <p:cNvPr id="31" name="Text Placeholder 7">
            <a:extLst>
              <a:ext uri="{FF2B5EF4-FFF2-40B4-BE49-F238E27FC236}">
                <a16:creationId xmlns:a16="http://schemas.microsoft.com/office/drawing/2014/main" id="{D30342F4-2876-3240-A7F5-9346EEB55FF4}"/>
              </a:ext>
            </a:extLst>
          </p:cNvPr>
          <p:cNvSpPr>
            <a:spLocks noGrp="1"/>
          </p:cNvSpPr>
          <p:nvPr>
            <p:ph type="body" sz="quarter" idx="37" hasCustomPrompt="1"/>
          </p:nvPr>
        </p:nvSpPr>
        <p:spPr>
          <a:xfrm>
            <a:off x="6371593" y="2636873"/>
            <a:ext cx="3862800" cy="980644"/>
          </a:xfrm>
          <a:prstGeom prst="rect">
            <a:avLst/>
          </a:prstGeom>
        </p:spPr>
        <p:txBody>
          <a:bodyPr wrap="square" tIns="72000" anchor="b">
            <a:spAutoFit/>
          </a:bodyPr>
          <a:lstStyle>
            <a:lvl1pPr marL="0" indent="0">
              <a:lnSpc>
                <a:spcPct val="100000"/>
              </a:lnSpc>
              <a:spcBef>
                <a:spcPts val="0"/>
              </a:spcBef>
              <a:buNone/>
              <a:defRPr sz="1400" b="0" i="1">
                <a:solidFill>
                  <a:schemeClr val="bg1"/>
                </a:solidFill>
                <a:latin typeface="Equip Extended Light" panose="02000503000000020004" pitchFamily="2" charset="77"/>
              </a:defRPr>
            </a:lvl1pPr>
          </a:lstStyle>
          <a:p>
            <a:pPr lvl="0"/>
            <a:r>
              <a:rPr lang="en-GB"/>
              <a:t>Nagarro behaves like a start-up,  ready for anything, very result  oriented and not dwindling until  we as a customer have gotten  what we want. </a:t>
            </a:r>
          </a:p>
        </p:txBody>
      </p:sp>
      <p:sp>
        <p:nvSpPr>
          <p:cNvPr id="33" name="Image">
            <a:extLst>
              <a:ext uri="{FF2B5EF4-FFF2-40B4-BE49-F238E27FC236}">
                <a16:creationId xmlns:a16="http://schemas.microsoft.com/office/drawing/2014/main" id="{A8684A1C-A560-DE49-AD50-647BDB254A86}"/>
              </a:ext>
            </a:extLst>
          </p:cNvPr>
          <p:cNvSpPr>
            <a:spLocks noGrp="1" noChangeAspect="1"/>
          </p:cNvSpPr>
          <p:nvPr>
            <p:ph type="pic" sz="quarter" idx="38"/>
          </p:nvPr>
        </p:nvSpPr>
        <p:spPr>
          <a:xfrm>
            <a:off x="9456002" y="3765959"/>
            <a:ext cx="792000" cy="792000"/>
          </a:xfrm>
          <a:prstGeom prst="ellipse">
            <a:avLst/>
          </a:prstGeom>
          <a:effectLst>
            <a:softEdge rad="0"/>
          </a:effectLst>
        </p:spPr>
        <p:txBody>
          <a:bodyPr lIns="91439" tIns="45719" rIns="91439" bIns="45719">
            <a:noAutofit/>
          </a:bodyPr>
          <a:lstStyle>
            <a:lvl1pPr marL="0" indent="0">
              <a:spcBef>
                <a:spcPts val="0"/>
              </a:spcBef>
              <a:buNone/>
              <a:defRPr>
                <a:noFill/>
              </a:defRPr>
            </a:lvl1pPr>
          </a:lstStyle>
          <a:p>
            <a:r>
              <a:rPr lang="en-US"/>
              <a:t>Click icon to add picture</a:t>
            </a:r>
            <a:endParaRPr/>
          </a:p>
        </p:txBody>
      </p:sp>
      <p:sp>
        <p:nvSpPr>
          <p:cNvPr id="34" name="Title 1">
            <a:extLst>
              <a:ext uri="{FF2B5EF4-FFF2-40B4-BE49-F238E27FC236}">
                <a16:creationId xmlns:a16="http://schemas.microsoft.com/office/drawing/2014/main" id="{072889E0-E7E5-E147-843C-BE83DEDDF915}"/>
              </a:ext>
            </a:extLst>
          </p:cNvPr>
          <p:cNvSpPr>
            <a:spLocks noGrp="1"/>
          </p:cNvSpPr>
          <p:nvPr>
            <p:ph type="title" hasCustomPrompt="1"/>
          </p:nvPr>
        </p:nvSpPr>
        <p:spPr>
          <a:xfrm>
            <a:off x="626399" y="481125"/>
            <a:ext cx="5065199" cy="488201"/>
          </a:xfrm>
          <a:prstGeom prst="rect">
            <a:avLst/>
          </a:prstGeom>
        </p:spPr>
        <p:txBody>
          <a:bodyPr tIns="72000" anchor="t">
            <a:spAutoFit/>
          </a:bodyPr>
          <a:lstStyle>
            <a:lvl1pPr>
              <a:lnSpc>
                <a:spcPct val="100000"/>
              </a:lnSpc>
              <a:spcBef>
                <a:spcPts val="0"/>
              </a:spcBef>
              <a:defRPr sz="2400" b="1" i="0">
                <a:solidFill>
                  <a:schemeClr val="bg1"/>
                </a:solidFill>
                <a:latin typeface="Equip Extended" panose="02000503030000020004" pitchFamily="2" charset="77"/>
              </a:defRPr>
            </a:lvl1pPr>
          </a:lstStyle>
          <a:p>
            <a:r>
              <a:rPr lang="en-GB"/>
              <a:t>Edit title</a:t>
            </a:r>
            <a:endParaRPr lang="en-PT"/>
          </a:p>
        </p:txBody>
      </p:sp>
      <p:sp>
        <p:nvSpPr>
          <p:cNvPr id="35" name="Text Placeholder 7">
            <a:extLst>
              <a:ext uri="{FF2B5EF4-FFF2-40B4-BE49-F238E27FC236}">
                <a16:creationId xmlns:a16="http://schemas.microsoft.com/office/drawing/2014/main" id="{191DEFED-AA81-4D42-88DF-A4B7EFBEDCBB}"/>
              </a:ext>
            </a:extLst>
          </p:cNvPr>
          <p:cNvSpPr>
            <a:spLocks noGrp="1"/>
          </p:cNvSpPr>
          <p:nvPr>
            <p:ph type="body" sz="quarter" idx="29" hasCustomPrompt="1"/>
          </p:nvPr>
        </p:nvSpPr>
        <p:spPr>
          <a:xfrm>
            <a:off x="626401" y="930188"/>
            <a:ext cx="5065200" cy="365091"/>
          </a:xfrm>
          <a:prstGeom prst="rect">
            <a:avLst/>
          </a:prstGeom>
        </p:spPr>
        <p:txBody>
          <a:bodyPr wrap="square" tIns="72000" anchor="t">
            <a:spAutoFit/>
          </a:bodyPr>
          <a:lstStyle>
            <a:lvl1pPr marL="0" indent="0">
              <a:lnSpc>
                <a:spcPct val="100000"/>
              </a:lnSpc>
              <a:spcBef>
                <a:spcPts val="0"/>
              </a:spcBef>
              <a:buNone/>
              <a:defRPr sz="1600" b="0" i="0">
                <a:solidFill>
                  <a:schemeClr val="bg1"/>
                </a:solidFill>
                <a:latin typeface="Equip Extended Light" panose="02000503000000020004" pitchFamily="2" charset="77"/>
              </a:defRPr>
            </a:lvl1pPr>
          </a:lstStyle>
          <a:p>
            <a:pPr lvl="0"/>
            <a:r>
              <a:rPr lang="en-GB"/>
              <a:t>Edit subtitle</a:t>
            </a:r>
          </a:p>
        </p:txBody>
      </p:sp>
      <p:sp>
        <p:nvSpPr>
          <p:cNvPr id="16" name="Text Placeholder 7">
            <a:extLst>
              <a:ext uri="{FF2B5EF4-FFF2-40B4-BE49-F238E27FC236}">
                <a16:creationId xmlns:a16="http://schemas.microsoft.com/office/drawing/2014/main" id="{220A6E3E-99C1-41A7-AE9D-48E132545F1F}"/>
              </a:ext>
            </a:extLst>
          </p:cNvPr>
          <p:cNvSpPr>
            <a:spLocks noGrp="1"/>
          </p:cNvSpPr>
          <p:nvPr>
            <p:ph type="body" sz="quarter" idx="10" hasCustomPrompt="1"/>
          </p:nvPr>
        </p:nvSpPr>
        <p:spPr>
          <a:xfrm>
            <a:off x="626401" y="5876515"/>
            <a:ext cx="10862324" cy="498475"/>
          </a:xfrm>
        </p:spPr>
        <p:txBody>
          <a:bodyPr anchor="ctr">
            <a:noAutofit/>
          </a:bodyPr>
          <a:lstStyle>
            <a:lvl1pPr marL="0" indent="0">
              <a:spcBef>
                <a:spcPts val="0"/>
              </a:spcBef>
              <a:buNone/>
              <a:defRPr sz="1000" b="0" i="0">
                <a:solidFill>
                  <a:schemeClr val="bg2"/>
                </a:solidFill>
                <a:latin typeface="Equip Extended Light" panose="02000503000000020004" pitchFamily="2" charset="77"/>
              </a:defRPr>
            </a:lvl1pPr>
          </a:lstStyle>
          <a:p>
            <a:pPr lvl="0"/>
            <a:r>
              <a:rPr lang="en-GB"/>
              <a:t>Edit Footnote</a:t>
            </a:r>
          </a:p>
        </p:txBody>
      </p:sp>
    </p:spTree>
    <p:extLst>
      <p:ext uri="{BB962C8B-B14F-4D97-AF65-F5344CB8AC3E}">
        <p14:creationId xmlns:p14="http://schemas.microsoft.com/office/powerpoint/2010/main" val="30346834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2_Section Big Title Blue">
    <p:bg>
      <p:bgPr>
        <a:solidFill>
          <a:schemeClr val="accent4"/>
        </a:solidFill>
        <a:effectLst/>
      </p:bgPr>
    </p:bg>
    <p:spTree>
      <p:nvGrpSpPr>
        <p:cNvPr id="1" name=""/>
        <p:cNvGrpSpPr/>
        <p:nvPr/>
      </p:nvGrpSpPr>
      <p:grpSpPr>
        <a:xfrm>
          <a:off x="0" y="0"/>
          <a:ext cx="0" cy="0"/>
          <a:chOff x="0" y="0"/>
          <a:chExt cx="0" cy="0"/>
        </a:xfrm>
      </p:grpSpPr>
      <p:pic>
        <p:nvPicPr>
          <p:cNvPr id="8" name="r1Artboard 3 copy 7edsw.pdf" descr="r1Artboard 3 copy 7edsw.pdf">
            <a:extLst>
              <a:ext uri="{FF2B5EF4-FFF2-40B4-BE49-F238E27FC236}">
                <a16:creationId xmlns:a16="http://schemas.microsoft.com/office/drawing/2014/main" id="{DB2CB175-7699-BF45-8858-F8C4DBF892A4}"/>
              </a:ext>
            </a:extLst>
          </p:cNvPr>
          <p:cNvPicPr>
            <a:picLocks noChangeAspect="1"/>
          </p:cNvPicPr>
          <p:nvPr userDrawn="1"/>
        </p:nvPicPr>
        <p:blipFill rotWithShape="1">
          <a:blip r:embed="rId2" cstate="screen">
            <a:alphaModFix amt="60000"/>
            <a:extLst>
              <a:ext uri="{28A0092B-C50C-407E-A947-70E740481C1C}">
                <a14:useLocalDpi xmlns:a14="http://schemas.microsoft.com/office/drawing/2010/main"/>
              </a:ext>
            </a:extLst>
          </a:blip>
          <a:srcRect/>
          <a:stretch/>
        </p:blipFill>
        <p:spPr>
          <a:xfrm>
            <a:off x="3789600" y="0"/>
            <a:ext cx="8402400" cy="6858000"/>
          </a:xfrm>
          <a:prstGeom prst="rect">
            <a:avLst/>
          </a:prstGeom>
          <a:ln w="12700">
            <a:miter lim="400000"/>
          </a:ln>
        </p:spPr>
      </p:pic>
      <p:pic>
        <p:nvPicPr>
          <p:cNvPr id="3" name="Graphic 2">
            <a:extLst>
              <a:ext uri="{FF2B5EF4-FFF2-40B4-BE49-F238E27FC236}">
                <a16:creationId xmlns:a16="http://schemas.microsoft.com/office/drawing/2014/main" id="{73A8F63C-93A7-DA4F-8C8B-03DCFB7B5A2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40000" y="1"/>
            <a:ext cx="1980000" cy="1485001"/>
          </a:xfrm>
          <a:prstGeom prst="rect">
            <a:avLst/>
          </a:prstGeom>
        </p:spPr>
      </p:pic>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668395" cy="498475"/>
          </a:xfrm>
        </p:spPr>
        <p:txBody>
          <a:bodyPr anchor="ctr">
            <a:noAutofit/>
          </a:bodyPr>
          <a:lstStyle>
            <a:lvl1pPr marL="0" indent="0">
              <a:buNone/>
              <a:defRPr sz="1000" b="0" i="0">
                <a:solidFill>
                  <a:schemeClr val="bg1"/>
                </a:solidFill>
                <a:latin typeface="Equip Extended Light" panose="02000503000000020004" pitchFamily="2" charset="77"/>
              </a:defRPr>
            </a:lvl1pPr>
          </a:lstStyle>
          <a:p>
            <a:pPr lvl="0"/>
            <a:r>
              <a:rPr lang="en-GB"/>
              <a:t>Edit Footnote</a:t>
            </a:r>
          </a:p>
        </p:txBody>
      </p:sp>
      <p:sp>
        <p:nvSpPr>
          <p:cNvPr id="12" name="Title 1">
            <a:extLst>
              <a:ext uri="{FF2B5EF4-FFF2-40B4-BE49-F238E27FC236}">
                <a16:creationId xmlns:a16="http://schemas.microsoft.com/office/drawing/2014/main" id="{29D59645-33BD-F041-9140-5802DD717353}"/>
              </a:ext>
            </a:extLst>
          </p:cNvPr>
          <p:cNvSpPr>
            <a:spLocks noGrp="1"/>
          </p:cNvSpPr>
          <p:nvPr>
            <p:ph type="title" hasCustomPrompt="1"/>
          </p:nvPr>
        </p:nvSpPr>
        <p:spPr>
          <a:xfrm>
            <a:off x="637247" y="2969911"/>
            <a:ext cx="9767782" cy="1200329"/>
          </a:xfrm>
          <a:prstGeom prst="rect">
            <a:avLst/>
          </a:prstGeom>
        </p:spPr>
        <p:txBody>
          <a:bodyPr lIns="72000" anchor="b">
            <a:spAutoFit/>
          </a:bodyPr>
          <a:lstStyle>
            <a:lvl1pPr>
              <a:lnSpc>
                <a:spcPct val="100000"/>
              </a:lnSpc>
              <a:defRPr sz="7200" b="1" i="0">
                <a:solidFill>
                  <a:schemeClr val="bg1"/>
                </a:solidFill>
                <a:latin typeface="Equip Extended" panose="02000503030000020004" pitchFamily="2" charset="77"/>
              </a:defRPr>
            </a:lvl1pPr>
          </a:lstStyle>
          <a:p>
            <a:r>
              <a:rPr lang="en-GB"/>
              <a:t>Edit section title</a:t>
            </a:r>
            <a:endParaRPr lang="en-PT"/>
          </a:p>
        </p:txBody>
      </p:sp>
      <p:sp>
        <p:nvSpPr>
          <p:cNvPr id="11" name="Text Placeholder 7">
            <a:extLst>
              <a:ext uri="{FF2B5EF4-FFF2-40B4-BE49-F238E27FC236}">
                <a16:creationId xmlns:a16="http://schemas.microsoft.com/office/drawing/2014/main" id="{3DA0C077-5EC7-6940-8AED-92F032F44DAA}"/>
              </a:ext>
            </a:extLst>
          </p:cNvPr>
          <p:cNvSpPr>
            <a:spLocks noGrp="1"/>
          </p:cNvSpPr>
          <p:nvPr>
            <p:ph type="body" sz="quarter" idx="12" hasCustomPrompt="1"/>
          </p:nvPr>
        </p:nvSpPr>
        <p:spPr>
          <a:xfrm>
            <a:off x="639386" y="4407492"/>
            <a:ext cx="9767782" cy="462998"/>
          </a:xfrm>
        </p:spPr>
        <p:txBody>
          <a:bodyPr tIns="108000" anchor="t">
            <a:spAutoFit/>
          </a:bodyPr>
          <a:lstStyle>
            <a:lvl1pPr marL="0" indent="0">
              <a:lnSpc>
                <a:spcPct val="100000"/>
              </a:lnSpc>
              <a:buNone/>
              <a:defRPr sz="2000" b="0" i="0">
                <a:solidFill>
                  <a:schemeClr val="bg1"/>
                </a:solidFill>
                <a:latin typeface="Equip Extended Thin" panose="02000503030000020004" pitchFamily="2" charset="77"/>
              </a:defRPr>
            </a:lvl1pPr>
          </a:lstStyle>
          <a:p>
            <a:pPr lvl="0"/>
            <a:r>
              <a:rPr lang="en-GB"/>
              <a:t>Edit description</a:t>
            </a:r>
          </a:p>
        </p:txBody>
      </p:sp>
    </p:spTree>
    <p:extLst>
      <p:ext uri="{BB962C8B-B14F-4D97-AF65-F5344CB8AC3E}">
        <p14:creationId xmlns:p14="http://schemas.microsoft.com/office/powerpoint/2010/main" val="211323418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2_2_Quotes Purple">
    <p:bg>
      <p:bgPr>
        <a:solidFill>
          <a:schemeClr val="accent2"/>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943997" y="3769143"/>
            <a:ext cx="2797200" cy="303536"/>
          </a:xfrm>
          <a:prstGeom prst="rect">
            <a:avLst/>
          </a:prstGeom>
        </p:spPr>
        <p:txBody>
          <a:bodyPr wrap="square" tIns="72000" anchor="t">
            <a:spAutoFit/>
          </a:bodyPr>
          <a:lstStyle>
            <a:lvl1pPr marL="0" indent="0">
              <a:lnSpc>
                <a:spcPct val="100000"/>
              </a:lnSpc>
              <a:spcBef>
                <a:spcPts val="0"/>
              </a:spcBef>
              <a:buNone/>
              <a:defRPr sz="1200" b="0" i="0">
                <a:solidFill>
                  <a:schemeClr val="bg1"/>
                </a:solidFill>
                <a:latin typeface="Equip Light" panose="02000503000000020004" pitchFamily="2" charset="77"/>
              </a:defRPr>
            </a:lvl1pPr>
          </a:lstStyle>
          <a:p>
            <a:pPr lvl="0"/>
            <a:r>
              <a:rPr lang="en-GB"/>
              <a:t>Edit position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943997" y="3445709"/>
            <a:ext cx="2797200" cy="318924"/>
          </a:xfrm>
          <a:prstGeom prst="rect">
            <a:avLst/>
          </a:prstGeom>
        </p:spPr>
        <p:txBody>
          <a:bodyPr wrap="square" tIns="72000" anchor="t">
            <a:spAutoFit/>
          </a:bodyPr>
          <a:lstStyle>
            <a:lvl1pPr marL="0" indent="0">
              <a:lnSpc>
                <a:spcPct val="100000"/>
              </a:lnSpc>
              <a:spcBef>
                <a:spcPts val="0"/>
              </a:spcBef>
              <a:buNone/>
              <a:defRPr sz="1300" b="1" i="0">
                <a:solidFill>
                  <a:schemeClr val="tx1"/>
                </a:solidFill>
                <a:latin typeface="Equip Extended" panose="02000503030000020004" pitchFamily="2" charset="77"/>
              </a:defRPr>
            </a:lvl1pPr>
          </a:lstStyle>
          <a:p>
            <a:pPr lvl="0"/>
            <a:r>
              <a:rPr lang="en-GB"/>
              <a:t>Edit name</a:t>
            </a:r>
          </a:p>
        </p:txBody>
      </p:sp>
      <p:sp>
        <p:nvSpPr>
          <p:cNvPr id="3" name="TextBox 2">
            <a:extLst>
              <a:ext uri="{FF2B5EF4-FFF2-40B4-BE49-F238E27FC236}">
                <a16:creationId xmlns:a16="http://schemas.microsoft.com/office/drawing/2014/main" id="{887C61D2-B01E-A14D-A3C4-B70E84D40EC0}"/>
              </a:ext>
            </a:extLst>
          </p:cNvPr>
          <p:cNvSpPr txBox="1"/>
          <p:nvPr userDrawn="1"/>
        </p:nvSpPr>
        <p:spPr>
          <a:xfrm>
            <a:off x="966780" y="1379958"/>
            <a:ext cx="630301" cy="1323439"/>
          </a:xfrm>
          <a:prstGeom prst="rect">
            <a:avLst/>
          </a:prstGeom>
          <a:noFill/>
        </p:spPr>
        <p:txBody>
          <a:bodyPr wrap="none" rtlCol="0">
            <a:spAutoFit/>
          </a:bodyPr>
          <a:lstStyle/>
          <a:p>
            <a:pPr>
              <a:spcBef>
                <a:spcPts val="0"/>
              </a:spcBef>
            </a:pPr>
            <a:r>
              <a:rPr lang="en-PT" sz="8000" b="1" i="0">
                <a:solidFill>
                  <a:schemeClr val="tx1"/>
                </a:solidFill>
                <a:latin typeface="Equip Extended" panose="02000503030000020004" pitchFamily="2" charset="77"/>
              </a:rPr>
              <a:t>“</a:t>
            </a:r>
          </a:p>
        </p:txBody>
      </p:sp>
      <p:sp>
        <p:nvSpPr>
          <p:cNvPr id="20" name="TextBox 19">
            <a:extLst>
              <a:ext uri="{FF2B5EF4-FFF2-40B4-BE49-F238E27FC236}">
                <a16:creationId xmlns:a16="http://schemas.microsoft.com/office/drawing/2014/main" id="{649D3518-BE06-3C4F-9B82-13D47749E849}"/>
              </a:ext>
            </a:extLst>
          </p:cNvPr>
          <p:cNvSpPr txBox="1"/>
          <p:nvPr userDrawn="1"/>
        </p:nvSpPr>
        <p:spPr>
          <a:xfrm>
            <a:off x="10602823" y="5051551"/>
            <a:ext cx="628698" cy="1323439"/>
          </a:xfrm>
          <a:prstGeom prst="rect">
            <a:avLst/>
          </a:prstGeom>
          <a:noFill/>
        </p:spPr>
        <p:txBody>
          <a:bodyPr wrap="none" rtlCol="0" anchor="b">
            <a:noAutofit/>
          </a:bodyPr>
          <a:lstStyle/>
          <a:p>
            <a:pPr>
              <a:spcBef>
                <a:spcPts val="0"/>
              </a:spcBef>
            </a:pPr>
            <a:r>
              <a:rPr lang="en-PT" sz="8000" b="1" i="0">
                <a:solidFill>
                  <a:schemeClr val="accent1"/>
                </a:solidFill>
                <a:latin typeface="Equip Extended" panose="02000503030000020004" pitchFamily="2" charset="77"/>
              </a:rPr>
              <a:t>”</a:t>
            </a:r>
          </a:p>
        </p:txBody>
      </p:sp>
      <p:sp>
        <p:nvSpPr>
          <p:cNvPr id="21" name="Text Placeholder 7">
            <a:extLst>
              <a:ext uri="{FF2B5EF4-FFF2-40B4-BE49-F238E27FC236}">
                <a16:creationId xmlns:a16="http://schemas.microsoft.com/office/drawing/2014/main" id="{C1B2D925-6381-9A47-8EBA-795195C8ABB8}"/>
              </a:ext>
            </a:extLst>
          </p:cNvPr>
          <p:cNvSpPr>
            <a:spLocks noGrp="1"/>
          </p:cNvSpPr>
          <p:nvPr>
            <p:ph type="body" sz="quarter" idx="34" hasCustomPrompt="1"/>
          </p:nvPr>
        </p:nvSpPr>
        <p:spPr>
          <a:xfrm>
            <a:off x="1943998" y="2211834"/>
            <a:ext cx="3862800" cy="980644"/>
          </a:xfrm>
          <a:prstGeom prst="rect">
            <a:avLst/>
          </a:prstGeom>
        </p:spPr>
        <p:txBody>
          <a:bodyPr wrap="square" tIns="72000" anchor="b">
            <a:spAutoFit/>
          </a:bodyPr>
          <a:lstStyle>
            <a:lvl1pPr marL="0" indent="0">
              <a:lnSpc>
                <a:spcPct val="100000"/>
              </a:lnSpc>
              <a:spcBef>
                <a:spcPts val="0"/>
              </a:spcBef>
              <a:buNone/>
              <a:defRPr sz="1400" b="0" i="1">
                <a:solidFill>
                  <a:schemeClr val="bg1"/>
                </a:solidFill>
                <a:latin typeface="Equip Extended Light" panose="02000503000000020004" pitchFamily="2" charset="77"/>
              </a:defRPr>
            </a:lvl1pPr>
          </a:lstStyle>
          <a:p>
            <a:pPr lvl="0"/>
            <a:r>
              <a:rPr lang="en-GB"/>
              <a:t>Nagarro behaves like a start-up,  ready for anything, very result  oriented and not dwindling until  we as a customer have gotten  what we want. </a:t>
            </a:r>
          </a:p>
        </p:txBody>
      </p:sp>
      <p:sp>
        <p:nvSpPr>
          <p:cNvPr id="22" name="Image">
            <a:extLst>
              <a:ext uri="{FF2B5EF4-FFF2-40B4-BE49-F238E27FC236}">
                <a16:creationId xmlns:a16="http://schemas.microsoft.com/office/drawing/2014/main" id="{822A80EC-B1B0-3442-829C-CAFABB882D10}"/>
              </a:ext>
            </a:extLst>
          </p:cNvPr>
          <p:cNvSpPr>
            <a:spLocks noGrp="1" noChangeAspect="1"/>
          </p:cNvSpPr>
          <p:nvPr>
            <p:ph type="pic" sz="quarter" idx="30"/>
          </p:nvPr>
        </p:nvSpPr>
        <p:spPr>
          <a:xfrm>
            <a:off x="5028407" y="3340920"/>
            <a:ext cx="792000" cy="792000"/>
          </a:xfrm>
          <a:prstGeom prst="ellipse">
            <a:avLst/>
          </a:prstGeom>
          <a:effectLst>
            <a:softEdge rad="0"/>
          </a:effectLst>
        </p:spPr>
        <p:txBody>
          <a:bodyPr lIns="91439" tIns="45719" rIns="91439" bIns="45719">
            <a:noAutofit/>
          </a:bodyPr>
          <a:lstStyle>
            <a:lvl1pPr marL="0" indent="0">
              <a:spcBef>
                <a:spcPts val="0"/>
              </a:spcBef>
              <a:buNone/>
              <a:defRPr>
                <a:noFill/>
              </a:defRPr>
            </a:lvl1pPr>
          </a:lstStyle>
          <a:p>
            <a:r>
              <a:rPr lang="en-US"/>
              <a:t>Click icon to add picture</a:t>
            </a:r>
            <a:endParaRPr/>
          </a:p>
        </p:txBody>
      </p:sp>
      <p:sp>
        <p:nvSpPr>
          <p:cNvPr id="23" name="Text Placeholder 7">
            <a:extLst>
              <a:ext uri="{FF2B5EF4-FFF2-40B4-BE49-F238E27FC236}">
                <a16:creationId xmlns:a16="http://schemas.microsoft.com/office/drawing/2014/main" id="{8355F0FD-0400-F544-A20A-FFD2420BD67F}"/>
              </a:ext>
            </a:extLst>
          </p:cNvPr>
          <p:cNvSpPr>
            <a:spLocks noGrp="1"/>
          </p:cNvSpPr>
          <p:nvPr>
            <p:ph type="body" sz="quarter" idx="35" hasCustomPrompt="1"/>
          </p:nvPr>
        </p:nvSpPr>
        <p:spPr>
          <a:xfrm>
            <a:off x="6371592" y="4194182"/>
            <a:ext cx="2797200" cy="303536"/>
          </a:xfrm>
          <a:prstGeom prst="rect">
            <a:avLst/>
          </a:prstGeom>
        </p:spPr>
        <p:txBody>
          <a:bodyPr wrap="square" tIns="72000" anchor="t">
            <a:spAutoFit/>
          </a:bodyPr>
          <a:lstStyle>
            <a:lvl1pPr marL="0" indent="0">
              <a:lnSpc>
                <a:spcPct val="100000"/>
              </a:lnSpc>
              <a:spcBef>
                <a:spcPts val="0"/>
              </a:spcBef>
              <a:buNone/>
              <a:defRPr sz="1200" b="0" i="0">
                <a:solidFill>
                  <a:schemeClr val="bg1"/>
                </a:solidFill>
                <a:latin typeface="Equip Light" panose="02000503000000020004" pitchFamily="2" charset="77"/>
              </a:defRPr>
            </a:lvl1pPr>
          </a:lstStyle>
          <a:p>
            <a:pPr lvl="0"/>
            <a:r>
              <a:rPr lang="en-GB"/>
              <a:t>Edit position</a:t>
            </a:r>
          </a:p>
        </p:txBody>
      </p:sp>
      <p:sp>
        <p:nvSpPr>
          <p:cNvPr id="24" name="Text Placeholder 7">
            <a:extLst>
              <a:ext uri="{FF2B5EF4-FFF2-40B4-BE49-F238E27FC236}">
                <a16:creationId xmlns:a16="http://schemas.microsoft.com/office/drawing/2014/main" id="{CEE37377-A5FF-9646-B596-C7E6C7268FEA}"/>
              </a:ext>
            </a:extLst>
          </p:cNvPr>
          <p:cNvSpPr>
            <a:spLocks noGrp="1"/>
          </p:cNvSpPr>
          <p:nvPr>
            <p:ph type="body" sz="quarter" idx="36" hasCustomPrompt="1"/>
          </p:nvPr>
        </p:nvSpPr>
        <p:spPr>
          <a:xfrm>
            <a:off x="6371592" y="3870748"/>
            <a:ext cx="2797200" cy="318924"/>
          </a:xfrm>
          <a:prstGeom prst="rect">
            <a:avLst/>
          </a:prstGeom>
        </p:spPr>
        <p:txBody>
          <a:bodyPr wrap="square" tIns="72000" anchor="t">
            <a:spAutoFit/>
          </a:bodyPr>
          <a:lstStyle>
            <a:lvl1pPr marL="0" indent="0">
              <a:lnSpc>
                <a:spcPct val="100000"/>
              </a:lnSpc>
              <a:spcBef>
                <a:spcPts val="0"/>
              </a:spcBef>
              <a:buNone/>
              <a:defRPr sz="1300" b="1" i="0">
                <a:solidFill>
                  <a:schemeClr val="tx1"/>
                </a:solidFill>
                <a:latin typeface="Equip Extended" panose="02000503030000020004" pitchFamily="2" charset="77"/>
              </a:defRPr>
            </a:lvl1pPr>
          </a:lstStyle>
          <a:p>
            <a:pPr lvl="0"/>
            <a:r>
              <a:rPr lang="en-GB"/>
              <a:t>Edit name</a:t>
            </a:r>
          </a:p>
        </p:txBody>
      </p:sp>
      <p:sp>
        <p:nvSpPr>
          <p:cNvPr id="31" name="Text Placeholder 7">
            <a:extLst>
              <a:ext uri="{FF2B5EF4-FFF2-40B4-BE49-F238E27FC236}">
                <a16:creationId xmlns:a16="http://schemas.microsoft.com/office/drawing/2014/main" id="{D30342F4-2876-3240-A7F5-9346EEB55FF4}"/>
              </a:ext>
            </a:extLst>
          </p:cNvPr>
          <p:cNvSpPr>
            <a:spLocks noGrp="1"/>
          </p:cNvSpPr>
          <p:nvPr>
            <p:ph type="body" sz="quarter" idx="37" hasCustomPrompt="1"/>
          </p:nvPr>
        </p:nvSpPr>
        <p:spPr>
          <a:xfrm>
            <a:off x="6371593" y="2636873"/>
            <a:ext cx="3862800" cy="980644"/>
          </a:xfrm>
          <a:prstGeom prst="rect">
            <a:avLst/>
          </a:prstGeom>
        </p:spPr>
        <p:txBody>
          <a:bodyPr wrap="square" tIns="72000" anchor="b">
            <a:spAutoFit/>
          </a:bodyPr>
          <a:lstStyle>
            <a:lvl1pPr marL="0" indent="0">
              <a:lnSpc>
                <a:spcPct val="100000"/>
              </a:lnSpc>
              <a:spcBef>
                <a:spcPts val="0"/>
              </a:spcBef>
              <a:buNone/>
              <a:defRPr sz="1400" b="0" i="1">
                <a:solidFill>
                  <a:schemeClr val="bg1"/>
                </a:solidFill>
                <a:latin typeface="Equip Extended Light" panose="02000503000000020004" pitchFamily="2" charset="77"/>
              </a:defRPr>
            </a:lvl1pPr>
          </a:lstStyle>
          <a:p>
            <a:pPr lvl="0"/>
            <a:r>
              <a:rPr lang="en-GB"/>
              <a:t>Nagarro behaves like a start-up,  ready for anything, very result  oriented and not dwindling until  we as a customer have gotten  what we want. </a:t>
            </a:r>
          </a:p>
        </p:txBody>
      </p:sp>
      <p:sp>
        <p:nvSpPr>
          <p:cNvPr id="33" name="Image">
            <a:extLst>
              <a:ext uri="{FF2B5EF4-FFF2-40B4-BE49-F238E27FC236}">
                <a16:creationId xmlns:a16="http://schemas.microsoft.com/office/drawing/2014/main" id="{A8684A1C-A560-DE49-AD50-647BDB254A86}"/>
              </a:ext>
            </a:extLst>
          </p:cNvPr>
          <p:cNvSpPr>
            <a:spLocks noGrp="1" noChangeAspect="1"/>
          </p:cNvSpPr>
          <p:nvPr>
            <p:ph type="pic" sz="quarter" idx="38"/>
          </p:nvPr>
        </p:nvSpPr>
        <p:spPr>
          <a:xfrm>
            <a:off x="9456002" y="3765959"/>
            <a:ext cx="792000" cy="792000"/>
          </a:xfrm>
          <a:prstGeom prst="ellipse">
            <a:avLst/>
          </a:prstGeom>
          <a:effectLst>
            <a:softEdge rad="0"/>
          </a:effectLst>
        </p:spPr>
        <p:txBody>
          <a:bodyPr lIns="91439" tIns="45719" rIns="91439" bIns="45719">
            <a:noAutofit/>
          </a:bodyPr>
          <a:lstStyle>
            <a:lvl1pPr marL="0" indent="0">
              <a:spcBef>
                <a:spcPts val="0"/>
              </a:spcBef>
              <a:buNone/>
              <a:defRPr>
                <a:noFill/>
              </a:defRPr>
            </a:lvl1pPr>
          </a:lstStyle>
          <a:p>
            <a:r>
              <a:rPr lang="en-US"/>
              <a:t>Click icon to add picture</a:t>
            </a:r>
            <a:endParaRPr/>
          </a:p>
        </p:txBody>
      </p:sp>
      <p:sp>
        <p:nvSpPr>
          <p:cNvPr id="34" name="Title 1">
            <a:extLst>
              <a:ext uri="{FF2B5EF4-FFF2-40B4-BE49-F238E27FC236}">
                <a16:creationId xmlns:a16="http://schemas.microsoft.com/office/drawing/2014/main" id="{072889E0-E7E5-E147-843C-BE83DEDDF915}"/>
              </a:ext>
            </a:extLst>
          </p:cNvPr>
          <p:cNvSpPr>
            <a:spLocks noGrp="1"/>
          </p:cNvSpPr>
          <p:nvPr>
            <p:ph type="title" hasCustomPrompt="1"/>
          </p:nvPr>
        </p:nvSpPr>
        <p:spPr>
          <a:xfrm>
            <a:off x="626399" y="481125"/>
            <a:ext cx="5065199" cy="488201"/>
          </a:xfrm>
          <a:prstGeom prst="rect">
            <a:avLst/>
          </a:prstGeom>
        </p:spPr>
        <p:txBody>
          <a:bodyPr tIns="72000" anchor="t">
            <a:spAutoFit/>
          </a:bodyPr>
          <a:lstStyle>
            <a:lvl1pPr>
              <a:lnSpc>
                <a:spcPct val="100000"/>
              </a:lnSpc>
              <a:spcBef>
                <a:spcPts val="0"/>
              </a:spcBef>
              <a:defRPr sz="2400" b="1" i="0">
                <a:solidFill>
                  <a:schemeClr val="bg1"/>
                </a:solidFill>
                <a:latin typeface="Equip Extended" panose="02000503030000020004" pitchFamily="2" charset="77"/>
              </a:defRPr>
            </a:lvl1pPr>
          </a:lstStyle>
          <a:p>
            <a:r>
              <a:rPr lang="en-GB"/>
              <a:t>Edit title</a:t>
            </a:r>
            <a:endParaRPr lang="en-PT"/>
          </a:p>
        </p:txBody>
      </p:sp>
      <p:sp>
        <p:nvSpPr>
          <p:cNvPr id="35" name="Text Placeholder 7">
            <a:extLst>
              <a:ext uri="{FF2B5EF4-FFF2-40B4-BE49-F238E27FC236}">
                <a16:creationId xmlns:a16="http://schemas.microsoft.com/office/drawing/2014/main" id="{191DEFED-AA81-4D42-88DF-A4B7EFBEDCBB}"/>
              </a:ext>
            </a:extLst>
          </p:cNvPr>
          <p:cNvSpPr>
            <a:spLocks noGrp="1"/>
          </p:cNvSpPr>
          <p:nvPr>
            <p:ph type="body" sz="quarter" idx="29" hasCustomPrompt="1"/>
          </p:nvPr>
        </p:nvSpPr>
        <p:spPr>
          <a:xfrm>
            <a:off x="626401" y="930188"/>
            <a:ext cx="5065200" cy="365091"/>
          </a:xfrm>
          <a:prstGeom prst="rect">
            <a:avLst/>
          </a:prstGeom>
        </p:spPr>
        <p:txBody>
          <a:bodyPr wrap="square" tIns="72000" anchor="t">
            <a:spAutoFit/>
          </a:bodyPr>
          <a:lstStyle>
            <a:lvl1pPr marL="0" indent="0">
              <a:lnSpc>
                <a:spcPct val="100000"/>
              </a:lnSpc>
              <a:spcBef>
                <a:spcPts val="0"/>
              </a:spcBef>
              <a:buNone/>
              <a:defRPr sz="1600" b="0" i="0">
                <a:solidFill>
                  <a:schemeClr val="bg1"/>
                </a:solidFill>
                <a:latin typeface="Equip Extended Light" panose="02000503000000020004" pitchFamily="2" charset="77"/>
              </a:defRPr>
            </a:lvl1pPr>
          </a:lstStyle>
          <a:p>
            <a:pPr lvl="0"/>
            <a:r>
              <a:rPr lang="en-GB"/>
              <a:t>Edit subtitle</a:t>
            </a:r>
          </a:p>
        </p:txBody>
      </p:sp>
      <p:sp>
        <p:nvSpPr>
          <p:cNvPr id="16" name="Text Placeholder 7">
            <a:extLst>
              <a:ext uri="{FF2B5EF4-FFF2-40B4-BE49-F238E27FC236}">
                <a16:creationId xmlns:a16="http://schemas.microsoft.com/office/drawing/2014/main" id="{889CA3F5-9F1B-42C2-82DF-139FEB3C19FB}"/>
              </a:ext>
            </a:extLst>
          </p:cNvPr>
          <p:cNvSpPr>
            <a:spLocks noGrp="1"/>
          </p:cNvSpPr>
          <p:nvPr>
            <p:ph type="body" sz="quarter" idx="10" hasCustomPrompt="1"/>
          </p:nvPr>
        </p:nvSpPr>
        <p:spPr>
          <a:xfrm>
            <a:off x="626401" y="5876515"/>
            <a:ext cx="10862324" cy="498475"/>
          </a:xfrm>
        </p:spPr>
        <p:txBody>
          <a:bodyPr anchor="ctr">
            <a:noAutofit/>
          </a:bodyPr>
          <a:lstStyle>
            <a:lvl1pPr marL="0" indent="0">
              <a:spcBef>
                <a:spcPts val="0"/>
              </a:spcBef>
              <a:buNone/>
              <a:defRPr sz="1000" b="0" i="0">
                <a:solidFill>
                  <a:schemeClr val="bg2"/>
                </a:solidFill>
                <a:latin typeface="Equip Extended Light" panose="02000503000000020004" pitchFamily="2" charset="77"/>
              </a:defRPr>
            </a:lvl1pPr>
          </a:lstStyle>
          <a:p>
            <a:pPr lvl="0"/>
            <a:r>
              <a:rPr lang="en-GB"/>
              <a:t>Edit Footnote</a:t>
            </a:r>
          </a:p>
        </p:txBody>
      </p:sp>
    </p:spTree>
    <p:extLst>
      <p:ext uri="{BB962C8B-B14F-4D97-AF65-F5344CB8AC3E}">
        <p14:creationId xmlns:p14="http://schemas.microsoft.com/office/powerpoint/2010/main" val="239974904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2_3_Info Quotes Blue">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FA87CDB-10A3-0E42-8920-0747E24E9DEE}"/>
              </a:ext>
            </a:extLst>
          </p:cNvPr>
          <p:cNvSpPr/>
          <p:nvPr userDrawn="1"/>
        </p:nvSpPr>
        <p:spPr>
          <a:xfrm>
            <a:off x="5691598" y="0"/>
            <a:ext cx="6500402"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7010399" y="2602167"/>
            <a:ext cx="2797200" cy="288147"/>
          </a:xfrm>
          <a:prstGeom prst="rect">
            <a:avLst/>
          </a:prstGeom>
        </p:spPr>
        <p:txBody>
          <a:bodyPr wrap="square" tIns="72000" anchor="t">
            <a:spAutoFit/>
          </a:bodyPr>
          <a:lstStyle>
            <a:lvl1pPr marL="0" indent="0">
              <a:lnSpc>
                <a:spcPct val="100000"/>
              </a:lnSpc>
              <a:spcBef>
                <a:spcPts val="0"/>
              </a:spcBef>
              <a:buNone/>
              <a:defRPr sz="1100" b="0" i="0">
                <a:solidFill>
                  <a:schemeClr val="bg1"/>
                </a:solidFill>
                <a:latin typeface="Equip Light" panose="02000503000000020004" pitchFamily="2" charset="77"/>
              </a:defRPr>
            </a:lvl1pPr>
          </a:lstStyle>
          <a:p>
            <a:pPr lvl="0"/>
            <a:r>
              <a:rPr lang="en-GB"/>
              <a:t>Edit position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7010399" y="2278733"/>
            <a:ext cx="2797200" cy="303536"/>
          </a:xfrm>
          <a:prstGeom prst="rect">
            <a:avLst/>
          </a:prstGeom>
        </p:spPr>
        <p:txBody>
          <a:bodyPr wrap="square" tIns="72000" anchor="t">
            <a:spAutoFit/>
          </a:bodyPr>
          <a:lstStyle>
            <a:lvl1pPr marL="0" indent="0">
              <a:lnSpc>
                <a:spcPct val="100000"/>
              </a:lnSpc>
              <a:spcBef>
                <a:spcPts val="0"/>
              </a:spcBef>
              <a:buNone/>
              <a:defRPr sz="1200" b="1" i="0">
                <a:solidFill>
                  <a:schemeClr val="tx1"/>
                </a:solidFill>
                <a:latin typeface="Equip Extended" panose="02000503030000020004" pitchFamily="2" charset="77"/>
              </a:defRPr>
            </a:lvl1pPr>
          </a:lstStyle>
          <a:p>
            <a:pPr lvl="0"/>
            <a:r>
              <a:rPr lang="en-GB"/>
              <a:t>Edit name</a:t>
            </a:r>
          </a:p>
        </p:txBody>
      </p:sp>
      <p:sp>
        <p:nvSpPr>
          <p:cNvPr id="3" name="TextBox 2">
            <a:extLst>
              <a:ext uri="{FF2B5EF4-FFF2-40B4-BE49-F238E27FC236}">
                <a16:creationId xmlns:a16="http://schemas.microsoft.com/office/drawing/2014/main" id="{887C61D2-B01E-A14D-A3C4-B70E84D40EC0}"/>
              </a:ext>
            </a:extLst>
          </p:cNvPr>
          <p:cNvSpPr txBox="1"/>
          <p:nvPr userDrawn="1"/>
        </p:nvSpPr>
        <p:spPr>
          <a:xfrm>
            <a:off x="6333156" y="326194"/>
            <a:ext cx="630301" cy="1323439"/>
          </a:xfrm>
          <a:prstGeom prst="rect">
            <a:avLst/>
          </a:prstGeom>
          <a:noFill/>
        </p:spPr>
        <p:txBody>
          <a:bodyPr wrap="none" rtlCol="0">
            <a:spAutoFit/>
          </a:bodyPr>
          <a:lstStyle/>
          <a:p>
            <a:pPr>
              <a:spcBef>
                <a:spcPts val="0"/>
              </a:spcBef>
            </a:pPr>
            <a:r>
              <a:rPr lang="en-PT" sz="8000" b="1" i="0">
                <a:solidFill>
                  <a:schemeClr val="tx1"/>
                </a:solidFill>
                <a:latin typeface="Equip Extended" panose="02000503030000020004" pitchFamily="2" charset="77"/>
              </a:rPr>
              <a:t>“</a:t>
            </a:r>
          </a:p>
        </p:txBody>
      </p:sp>
      <p:sp>
        <p:nvSpPr>
          <p:cNvPr id="20" name="TextBox 19">
            <a:extLst>
              <a:ext uri="{FF2B5EF4-FFF2-40B4-BE49-F238E27FC236}">
                <a16:creationId xmlns:a16="http://schemas.microsoft.com/office/drawing/2014/main" id="{649D3518-BE06-3C4F-9B82-13D47749E849}"/>
              </a:ext>
            </a:extLst>
          </p:cNvPr>
          <p:cNvSpPr txBox="1"/>
          <p:nvPr userDrawn="1"/>
        </p:nvSpPr>
        <p:spPr>
          <a:xfrm>
            <a:off x="10925052" y="5626330"/>
            <a:ext cx="628698" cy="1323439"/>
          </a:xfrm>
          <a:prstGeom prst="rect">
            <a:avLst/>
          </a:prstGeom>
          <a:noFill/>
        </p:spPr>
        <p:txBody>
          <a:bodyPr wrap="none" rtlCol="0" anchor="b">
            <a:noAutofit/>
          </a:bodyPr>
          <a:lstStyle/>
          <a:p>
            <a:pPr>
              <a:spcBef>
                <a:spcPts val="0"/>
              </a:spcBef>
            </a:pPr>
            <a:r>
              <a:rPr lang="en-PT" sz="8000" b="1" i="0">
                <a:solidFill>
                  <a:schemeClr val="tx1"/>
                </a:solidFill>
                <a:latin typeface="Equip Extended" panose="02000503030000020004" pitchFamily="2" charset="77"/>
              </a:rPr>
              <a:t>”</a:t>
            </a:r>
          </a:p>
        </p:txBody>
      </p:sp>
      <p:sp>
        <p:nvSpPr>
          <p:cNvPr id="21" name="Text Placeholder 7">
            <a:extLst>
              <a:ext uri="{FF2B5EF4-FFF2-40B4-BE49-F238E27FC236}">
                <a16:creationId xmlns:a16="http://schemas.microsoft.com/office/drawing/2014/main" id="{C1B2D925-6381-9A47-8EBA-795195C8ABB8}"/>
              </a:ext>
            </a:extLst>
          </p:cNvPr>
          <p:cNvSpPr>
            <a:spLocks noGrp="1"/>
          </p:cNvSpPr>
          <p:nvPr>
            <p:ph type="body" sz="quarter" idx="34" hasCustomPrompt="1"/>
          </p:nvPr>
        </p:nvSpPr>
        <p:spPr>
          <a:xfrm>
            <a:off x="7010400" y="1220223"/>
            <a:ext cx="3862800" cy="857533"/>
          </a:xfrm>
          <a:prstGeom prst="rect">
            <a:avLst/>
          </a:prstGeom>
        </p:spPr>
        <p:txBody>
          <a:bodyPr wrap="square" tIns="72000" anchor="t">
            <a:spAutoFit/>
          </a:bodyPr>
          <a:lstStyle>
            <a:lvl1pPr marL="0" indent="0">
              <a:lnSpc>
                <a:spcPct val="100000"/>
              </a:lnSpc>
              <a:spcBef>
                <a:spcPts val="0"/>
              </a:spcBef>
              <a:buNone/>
              <a:defRPr sz="1200" b="0" i="1">
                <a:solidFill>
                  <a:schemeClr val="bg1"/>
                </a:solidFill>
                <a:latin typeface="Equip Extended Light" panose="02000503000000020004" pitchFamily="2" charset="77"/>
              </a:defRPr>
            </a:lvl1pPr>
          </a:lstStyle>
          <a:p>
            <a:pPr lvl="0"/>
            <a:r>
              <a:rPr lang="en-GB"/>
              <a:t>Nagarro behaves like a start-up,  ready for anything, very result  oriented and not dwindling until  we as a customer have gotten  what we want. </a:t>
            </a:r>
          </a:p>
        </p:txBody>
      </p:sp>
      <p:sp>
        <p:nvSpPr>
          <p:cNvPr id="22" name="Image">
            <a:extLst>
              <a:ext uri="{FF2B5EF4-FFF2-40B4-BE49-F238E27FC236}">
                <a16:creationId xmlns:a16="http://schemas.microsoft.com/office/drawing/2014/main" id="{822A80EC-B1B0-3442-829C-CAFABB882D10}"/>
              </a:ext>
            </a:extLst>
          </p:cNvPr>
          <p:cNvSpPr>
            <a:spLocks noGrp="1" noChangeAspect="1"/>
          </p:cNvSpPr>
          <p:nvPr>
            <p:ph type="pic" sz="quarter" idx="30"/>
          </p:nvPr>
        </p:nvSpPr>
        <p:spPr>
          <a:xfrm>
            <a:off x="10094809" y="2173944"/>
            <a:ext cx="792000" cy="792000"/>
          </a:xfrm>
          <a:prstGeom prst="ellipse">
            <a:avLst/>
          </a:prstGeom>
          <a:effectLst>
            <a:softEdge rad="0"/>
          </a:effectLst>
        </p:spPr>
        <p:txBody>
          <a:bodyPr lIns="91439" tIns="45719" rIns="91439" bIns="45719">
            <a:noAutofit/>
          </a:bodyPr>
          <a:lstStyle>
            <a:lvl1pPr marL="0" indent="0">
              <a:spcBef>
                <a:spcPts val="0"/>
              </a:spcBef>
              <a:buNone/>
              <a:defRPr>
                <a:noFill/>
              </a:defRPr>
            </a:lvl1pPr>
          </a:lstStyle>
          <a:p>
            <a:r>
              <a:rPr lang="en-US"/>
              <a:t>Click icon to add picture</a:t>
            </a:r>
            <a:endParaRPr/>
          </a:p>
        </p:txBody>
      </p:sp>
      <p:sp>
        <p:nvSpPr>
          <p:cNvPr id="23" name="Text Placeholder 7">
            <a:extLst>
              <a:ext uri="{FF2B5EF4-FFF2-40B4-BE49-F238E27FC236}">
                <a16:creationId xmlns:a16="http://schemas.microsoft.com/office/drawing/2014/main" id="{8355F0FD-0400-F544-A20A-FFD2420BD67F}"/>
              </a:ext>
            </a:extLst>
          </p:cNvPr>
          <p:cNvSpPr>
            <a:spLocks noGrp="1"/>
          </p:cNvSpPr>
          <p:nvPr>
            <p:ph type="body" sz="quarter" idx="35" hasCustomPrompt="1"/>
          </p:nvPr>
        </p:nvSpPr>
        <p:spPr>
          <a:xfrm>
            <a:off x="7010399" y="4794190"/>
            <a:ext cx="2797200" cy="288147"/>
          </a:xfrm>
          <a:prstGeom prst="rect">
            <a:avLst/>
          </a:prstGeom>
        </p:spPr>
        <p:txBody>
          <a:bodyPr wrap="square" tIns="72000" anchor="t">
            <a:spAutoFit/>
          </a:bodyPr>
          <a:lstStyle>
            <a:lvl1pPr marL="0" indent="0">
              <a:lnSpc>
                <a:spcPct val="100000"/>
              </a:lnSpc>
              <a:spcBef>
                <a:spcPts val="0"/>
              </a:spcBef>
              <a:buNone/>
              <a:defRPr sz="1100" b="0" i="0">
                <a:solidFill>
                  <a:schemeClr val="bg1"/>
                </a:solidFill>
                <a:latin typeface="Equip Light" panose="02000503000000020004" pitchFamily="2" charset="77"/>
              </a:defRPr>
            </a:lvl1pPr>
          </a:lstStyle>
          <a:p>
            <a:pPr lvl="0"/>
            <a:r>
              <a:rPr lang="en-GB"/>
              <a:t>Edit position</a:t>
            </a:r>
          </a:p>
        </p:txBody>
      </p:sp>
      <p:sp>
        <p:nvSpPr>
          <p:cNvPr id="24" name="Text Placeholder 7">
            <a:extLst>
              <a:ext uri="{FF2B5EF4-FFF2-40B4-BE49-F238E27FC236}">
                <a16:creationId xmlns:a16="http://schemas.microsoft.com/office/drawing/2014/main" id="{CEE37377-A5FF-9646-B596-C7E6C7268FEA}"/>
              </a:ext>
            </a:extLst>
          </p:cNvPr>
          <p:cNvSpPr>
            <a:spLocks noGrp="1"/>
          </p:cNvSpPr>
          <p:nvPr>
            <p:ph type="body" sz="quarter" idx="36" hasCustomPrompt="1"/>
          </p:nvPr>
        </p:nvSpPr>
        <p:spPr>
          <a:xfrm>
            <a:off x="7010399" y="4470756"/>
            <a:ext cx="2797200" cy="303536"/>
          </a:xfrm>
          <a:prstGeom prst="rect">
            <a:avLst/>
          </a:prstGeom>
        </p:spPr>
        <p:txBody>
          <a:bodyPr wrap="square" tIns="72000" anchor="t">
            <a:spAutoFit/>
          </a:bodyPr>
          <a:lstStyle>
            <a:lvl1pPr marL="0" indent="0">
              <a:lnSpc>
                <a:spcPct val="100000"/>
              </a:lnSpc>
              <a:spcBef>
                <a:spcPts val="0"/>
              </a:spcBef>
              <a:buNone/>
              <a:defRPr sz="1200" b="1" i="0">
                <a:solidFill>
                  <a:schemeClr val="tx1"/>
                </a:solidFill>
                <a:latin typeface="Equip Extended" panose="02000503030000020004" pitchFamily="2" charset="77"/>
              </a:defRPr>
            </a:lvl1pPr>
          </a:lstStyle>
          <a:p>
            <a:pPr lvl="0"/>
            <a:r>
              <a:rPr lang="en-GB"/>
              <a:t>Edit name</a:t>
            </a:r>
          </a:p>
        </p:txBody>
      </p:sp>
      <p:sp>
        <p:nvSpPr>
          <p:cNvPr id="31" name="Text Placeholder 7">
            <a:extLst>
              <a:ext uri="{FF2B5EF4-FFF2-40B4-BE49-F238E27FC236}">
                <a16:creationId xmlns:a16="http://schemas.microsoft.com/office/drawing/2014/main" id="{D30342F4-2876-3240-A7F5-9346EEB55FF4}"/>
              </a:ext>
            </a:extLst>
          </p:cNvPr>
          <p:cNvSpPr>
            <a:spLocks noGrp="1"/>
          </p:cNvSpPr>
          <p:nvPr>
            <p:ph type="body" sz="quarter" idx="37" hasCustomPrompt="1"/>
          </p:nvPr>
        </p:nvSpPr>
        <p:spPr>
          <a:xfrm>
            <a:off x="7010400" y="3412246"/>
            <a:ext cx="3862800" cy="857533"/>
          </a:xfrm>
          <a:prstGeom prst="rect">
            <a:avLst/>
          </a:prstGeom>
        </p:spPr>
        <p:txBody>
          <a:bodyPr wrap="square" tIns="72000" anchor="t">
            <a:spAutoFit/>
          </a:bodyPr>
          <a:lstStyle>
            <a:lvl1pPr marL="0" indent="0">
              <a:lnSpc>
                <a:spcPct val="100000"/>
              </a:lnSpc>
              <a:spcBef>
                <a:spcPts val="0"/>
              </a:spcBef>
              <a:buNone/>
              <a:defRPr sz="1200" b="0" i="1">
                <a:solidFill>
                  <a:schemeClr val="bg1"/>
                </a:solidFill>
                <a:latin typeface="Equip Extended Light" panose="02000503000000020004" pitchFamily="2" charset="77"/>
              </a:defRPr>
            </a:lvl1pPr>
          </a:lstStyle>
          <a:p>
            <a:pPr lvl="0"/>
            <a:r>
              <a:rPr lang="en-GB"/>
              <a:t>Nagarro behaves like a start-up,  ready for anything, very result  oriented and not dwindling until  we as a customer have gotten  what we want. </a:t>
            </a:r>
          </a:p>
        </p:txBody>
      </p:sp>
      <p:sp>
        <p:nvSpPr>
          <p:cNvPr id="33" name="Image">
            <a:extLst>
              <a:ext uri="{FF2B5EF4-FFF2-40B4-BE49-F238E27FC236}">
                <a16:creationId xmlns:a16="http://schemas.microsoft.com/office/drawing/2014/main" id="{A8684A1C-A560-DE49-AD50-647BDB254A86}"/>
              </a:ext>
            </a:extLst>
          </p:cNvPr>
          <p:cNvSpPr>
            <a:spLocks noGrp="1" noChangeAspect="1"/>
          </p:cNvSpPr>
          <p:nvPr>
            <p:ph type="pic" sz="quarter" idx="38"/>
          </p:nvPr>
        </p:nvSpPr>
        <p:spPr>
          <a:xfrm>
            <a:off x="10094809" y="4365967"/>
            <a:ext cx="792000" cy="792000"/>
          </a:xfrm>
          <a:prstGeom prst="ellipse">
            <a:avLst/>
          </a:prstGeom>
          <a:effectLst>
            <a:softEdge rad="0"/>
          </a:effectLst>
        </p:spPr>
        <p:txBody>
          <a:bodyPr lIns="91439" tIns="45719" rIns="91439" bIns="45719">
            <a:noAutofit/>
          </a:bodyPr>
          <a:lstStyle>
            <a:lvl1pPr marL="0" indent="0">
              <a:spcBef>
                <a:spcPts val="0"/>
              </a:spcBef>
              <a:buNone/>
              <a:defRPr>
                <a:noFill/>
              </a:defRPr>
            </a:lvl1pPr>
          </a:lstStyle>
          <a:p>
            <a:r>
              <a:rPr lang="en-US"/>
              <a:t>Click icon to add picture</a:t>
            </a:r>
            <a:endParaRPr/>
          </a:p>
        </p:txBody>
      </p:sp>
      <p:sp>
        <p:nvSpPr>
          <p:cNvPr id="17" name="Text Placeholder 7">
            <a:extLst>
              <a:ext uri="{FF2B5EF4-FFF2-40B4-BE49-F238E27FC236}">
                <a16:creationId xmlns:a16="http://schemas.microsoft.com/office/drawing/2014/main" id="{C4E74E73-E5E9-9A4B-B770-38AF5E5DD240}"/>
              </a:ext>
            </a:extLst>
          </p:cNvPr>
          <p:cNvSpPr>
            <a:spLocks noGrp="1"/>
          </p:cNvSpPr>
          <p:nvPr>
            <p:ph type="body" sz="quarter" idx="10" hasCustomPrompt="1"/>
          </p:nvPr>
        </p:nvSpPr>
        <p:spPr>
          <a:xfrm>
            <a:off x="639385" y="5876515"/>
            <a:ext cx="4332213" cy="498475"/>
          </a:xfrm>
        </p:spPr>
        <p:txBody>
          <a:bodyPr anchor="ctr">
            <a:noAutofit/>
          </a:bodyPr>
          <a:lstStyle>
            <a:lvl1pPr marL="0" indent="0">
              <a:spcBef>
                <a:spcPts val="0"/>
              </a:spcBef>
              <a:buNone/>
              <a:defRPr sz="1000" b="0" i="0">
                <a:solidFill>
                  <a:schemeClr val="bg2"/>
                </a:solidFill>
                <a:latin typeface="Equip Extended Light" panose="02000503000000020004" pitchFamily="2" charset="77"/>
              </a:defRPr>
            </a:lvl1pPr>
          </a:lstStyle>
          <a:p>
            <a:pPr lvl="0"/>
            <a:r>
              <a:rPr lang="en-GB"/>
              <a:t>Edit Footnote</a:t>
            </a:r>
          </a:p>
        </p:txBody>
      </p:sp>
      <p:sp>
        <p:nvSpPr>
          <p:cNvPr id="26" name="Content Placeholder 5">
            <a:extLst>
              <a:ext uri="{FF2B5EF4-FFF2-40B4-BE49-F238E27FC236}">
                <a16:creationId xmlns:a16="http://schemas.microsoft.com/office/drawing/2014/main" id="{687D0E9D-AC0E-0C40-84D7-30F7F044763B}"/>
              </a:ext>
            </a:extLst>
          </p:cNvPr>
          <p:cNvSpPr>
            <a:spLocks noGrp="1"/>
          </p:cNvSpPr>
          <p:nvPr>
            <p:ph sz="quarter" idx="11"/>
          </p:nvPr>
        </p:nvSpPr>
        <p:spPr>
          <a:xfrm>
            <a:off x="626400" y="1602250"/>
            <a:ext cx="4332213" cy="4024080"/>
          </a:xfrm>
        </p:spPr>
        <p:txBody>
          <a:bodyPr/>
          <a:lstStyle>
            <a:lvl1pPr>
              <a:spcBef>
                <a:spcPts val="0"/>
              </a:spcBef>
              <a:defRPr>
                <a:solidFill>
                  <a:schemeClr val="tx2"/>
                </a:solidFill>
              </a:defRPr>
            </a:lvl1pPr>
            <a:lvl2pPr>
              <a:spcBef>
                <a:spcPts val="0"/>
              </a:spcBef>
              <a:defRPr>
                <a:solidFill>
                  <a:schemeClr val="tx2"/>
                </a:solidFill>
              </a:defRPr>
            </a:lvl2pPr>
            <a:lvl3pPr>
              <a:spcBef>
                <a:spcPts val="0"/>
              </a:spcBef>
              <a:defRPr>
                <a:solidFill>
                  <a:schemeClr val="tx2"/>
                </a:solidFill>
              </a:defRPr>
            </a:lvl3pPr>
            <a:lvl4pPr>
              <a:spcBef>
                <a:spcPts val="0"/>
              </a:spcBef>
              <a:defRPr>
                <a:solidFill>
                  <a:schemeClr val="tx2"/>
                </a:solidFill>
              </a:defRPr>
            </a:lvl4pPr>
            <a:lvl5pPr>
              <a:spcBef>
                <a:spcPts val="0"/>
              </a:spcBef>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T"/>
          </a:p>
        </p:txBody>
      </p:sp>
      <p:sp>
        <p:nvSpPr>
          <p:cNvPr id="27" name="Title 1">
            <a:extLst>
              <a:ext uri="{FF2B5EF4-FFF2-40B4-BE49-F238E27FC236}">
                <a16:creationId xmlns:a16="http://schemas.microsoft.com/office/drawing/2014/main" id="{70F09E0D-5EBD-9240-BAA8-80440A6FA27A}"/>
              </a:ext>
            </a:extLst>
          </p:cNvPr>
          <p:cNvSpPr>
            <a:spLocks noGrp="1"/>
          </p:cNvSpPr>
          <p:nvPr>
            <p:ph type="title" hasCustomPrompt="1"/>
          </p:nvPr>
        </p:nvSpPr>
        <p:spPr>
          <a:xfrm>
            <a:off x="626400" y="481125"/>
            <a:ext cx="4332212" cy="488201"/>
          </a:xfrm>
          <a:prstGeom prst="rect">
            <a:avLst/>
          </a:prstGeom>
        </p:spPr>
        <p:txBody>
          <a:bodyPr wrap="square" tIns="72000" anchor="t">
            <a:spAutoFit/>
          </a:bodyPr>
          <a:lstStyle>
            <a:lvl1pPr>
              <a:lnSpc>
                <a:spcPct val="100000"/>
              </a:lnSpc>
              <a:spcBef>
                <a:spcPts val="0"/>
              </a:spcBef>
              <a:defRPr sz="2400" b="1" i="0">
                <a:solidFill>
                  <a:schemeClr val="tx2"/>
                </a:solidFill>
                <a:latin typeface="Equip Extended" panose="02000503030000020004" pitchFamily="2" charset="77"/>
              </a:defRPr>
            </a:lvl1pPr>
          </a:lstStyle>
          <a:p>
            <a:r>
              <a:rPr lang="en-GB"/>
              <a:t>Edit title</a:t>
            </a:r>
            <a:endParaRPr lang="en-PT"/>
          </a:p>
        </p:txBody>
      </p:sp>
      <p:sp>
        <p:nvSpPr>
          <p:cNvPr id="28" name="Text Placeholder 7">
            <a:extLst>
              <a:ext uri="{FF2B5EF4-FFF2-40B4-BE49-F238E27FC236}">
                <a16:creationId xmlns:a16="http://schemas.microsoft.com/office/drawing/2014/main" id="{CEAD30E0-4523-D945-A80B-BD0036983D2D}"/>
              </a:ext>
            </a:extLst>
          </p:cNvPr>
          <p:cNvSpPr>
            <a:spLocks noGrp="1"/>
          </p:cNvSpPr>
          <p:nvPr>
            <p:ph type="body" sz="quarter" idx="29" hasCustomPrompt="1"/>
          </p:nvPr>
        </p:nvSpPr>
        <p:spPr>
          <a:xfrm>
            <a:off x="626401" y="930188"/>
            <a:ext cx="4332211" cy="365091"/>
          </a:xfrm>
          <a:prstGeom prst="rect">
            <a:avLst/>
          </a:prstGeom>
        </p:spPr>
        <p:txBody>
          <a:bodyPr wrap="square" tIns="72000" anchor="t">
            <a:spAutoFit/>
          </a:bodyPr>
          <a:lstStyle>
            <a:lvl1pPr marL="0" indent="0">
              <a:lnSpc>
                <a:spcPct val="100000"/>
              </a:lnSpc>
              <a:spcBef>
                <a:spcPts val="0"/>
              </a:spcBef>
              <a:buNone/>
              <a:defRPr sz="1600" b="0" i="0">
                <a:solidFill>
                  <a:schemeClr val="tx2"/>
                </a:solidFill>
                <a:latin typeface="Equip Extended Light" panose="02000503000000020004" pitchFamily="2" charset="77"/>
              </a:defRPr>
            </a:lvl1pPr>
          </a:lstStyle>
          <a:p>
            <a:pPr lvl="0"/>
            <a:r>
              <a:rPr lang="en-GB"/>
              <a:t>Edit subtitle</a:t>
            </a:r>
          </a:p>
        </p:txBody>
      </p:sp>
    </p:spTree>
    <p:extLst>
      <p:ext uri="{BB962C8B-B14F-4D97-AF65-F5344CB8AC3E}">
        <p14:creationId xmlns:p14="http://schemas.microsoft.com/office/powerpoint/2010/main" val="193907679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2_4_Info Quotes Purple">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FA87CDB-10A3-0E42-8920-0747E24E9DEE}"/>
              </a:ext>
            </a:extLst>
          </p:cNvPr>
          <p:cNvSpPr/>
          <p:nvPr userDrawn="1"/>
        </p:nvSpPr>
        <p:spPr>
          <a:xfrm>
            <a:off x="5691598" y="0"/>
            <a:ext cx="650040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7010399" y="2602167"/>
            <a:ext cx="2797200" cy="288147"/>
          </a:xfrm>
          <a:prstGeom prst="rect">
            <a:avLst/>
          </a:prstGeom>
        </p:spPr>
        <p:txBody>
          <a:bodyPr wrap="square" tIns="72000" anchor="t">
            <a:spAutoFit/>
          </a:bodyPr>
          <a:lstStyle>
            <a:lvl1pPr marL="0" indent="0">
              <a:lnSpc>
                <a:spcPct val="100000"/>
              </a:lnSpc>
              <a:spcBef>
                <a:spcPts val="0"/>
              </a:spcBef>
              <a:buNone/>
              <a:defRPr sz="1100" b="0" i="0">
                <a:solidFill>
                  <a:schemeClr val="bg1"/>
                </a:solidFill>
                <a:latin typeface="Equip Light" panose="02000503000000020004" pitchFamily="2" charset="77"/>
              </a:defRPr>
            </a:lvl1pPr>
          </a:lstStyle>
          <a:p>
            <a:pPr lvl="0"/>
            <a:r>
              <a:rPr lang="en-GB"/>
              <a:t>Edit position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7010399" y="2278733"/>
            <a:ext cx="2797200" cy="303536"/>
          </a:xfrm>
          <a:prstGeom prst="rect">
            <a:avLst/>
          </a:prstGeom>
        </p:spPr>
        <p:txBody>
          <a:bodyPr wrap="square" tIns="72000" anchor="t">
            <a:spAutoFit/>
          </a:bodyPr>
          <a:lstStyle>
            <a:lvl1pPr marL="0" indent="0">
              <a:lnSpc>
                <a:spcPct val="100000"/>
              </a:lnSpc>
              <a:spcBef>
                <a:spcPts val="0"/>
              </a:spcBef>
              <a:buNone/>
              <a:defRPr sz="1200" b="1" i="0">
                <a:solidFill>
                  <a:schemeClr val="tx1"/>
                </a:solidFill>
                <a:latin typeface="Equip Extended" panose="02000503030000020004" pitchFamily="2" charset="77"/>
              </a:defRPr>
            </a:lvl1pPr>
          </a:lstStyle>
          <a:p>
            <a:pPr lvl="0"/>
            <a:r>
              <a:rPr lang="en-GB"/>
              <a:t>Edit name</a:t>
            </a:r>
          </a:p>
        </p:txBody>
      </p:sp>
      <p:sp>
        <p:nvSpPr>
          <p:cNvPr id="3" name="TextBox 2">
            <a:extLst>
              <a:ext uri="{FF2B5EF4-FFF2-40B4-BE49-F238E27FC236}">
                <a16:creationId xmlns:a16="http://schemas.microsoft.com/office/drawing/2014/main" id="{887C61D2-B01E-A14D-A3C4-B70E84D40EC0}"/>
              </a:ext>
            </a:extLst>
          </p:cNvPr>
          <p:cNvSpPr txBox="1"/>
          <p:nvPr userDrawn="1"/>
        </p:nvSpPr>
        <p:spPr>
          <a:xfrm>
            <a:off x="6333156" y="326194"/>
            <a:ext cx="630301" cy="1323439"/>
          </a:xfrm>
          <a:prstGeom prst="rect">
            <a:avLst/>
          </a:prstGeom>
          <a:noFill/>
        </p:spPr>
        <p:txBody>
          <a:bodyPr wrap="none" rtlCol="0">
            <a:spAutoFit/>
          </a:bodyPr>
          <a:lstStyle/>
          <a:p>
            <a:pPr>
              <a:spcBef>
                <a:spcPts val="0"/>
              </a:spcBef>
            </a:pPr>
            <a:r>
              <a:rPr lang="en-PT" sz="8000" b="1" i="0">
                <a:solidFill>
                  <a:schemeClr val="tx1"/>
                </a:solidFill>
                <a:latin typeface="Equip Extended" panose="02000503030000020004" pitchFamily="2" charset="77"/>
              </a:rPr>
              <a:t>“</a:t>
            </a:r>
          </a:p>
        </p:txBody>
      </p:sp>
      <p:sp>
        <p:nvSpPr>
          <p:cNvPr id="20" name="TextBox 19">
            <a:extLst>
              <a:ext uri="{FF2B5EF4-FFF2-40B4-BE49-F238E27FC236}">
                <a16:creationId xmlns:a16="http://schemas.microsoft.com/office/drawing/2014/main" id="{649D3518-BE06-3C4F-9B82-13D47749E849}"/>
              </a:ext>
            </a:extLst>
          </p:cNvPr>
          <p:cNvSpPr txBox="1"/>
          <p:nvPr userDrawn="1"/>
        </p:nvSpPr>
        <p:spPr>
          <a:xfrm>
            <a:off x="10925052" y="5626330"/>
            <a:ext cx="628698" cy="1323439"/>
          </a:xfrm>
          <a:prstGeom prst="rect">
            <a:avLst/>
          </a:prstGeom>
          <a:noFill/>
        </p:spPr>
        <p:txBody>
          <a:bodyPr wrap="none" rtlCol="0" anchor="b">
            <a:noAutofit/>
          </a:bodyPr>
          <a:lstStyle/>
          <a:p>
            <a:pPr>
              <a:spcBef>
                <a:spcPts val="0"/>
              </a:spcBef>
            </a:pPr>
            <a:r>
              <a:rPr lang="en-PT" sz="8000" b="1" i="0">
                <a:solidFill>
                  <a:schemeClr val="tx1"/>
                </a:solidFill>
                <a:latin typeface="Equip Extended" panose="02000503030000020004" pitchFamily="2" charset="77"/>
              </a:rPr>
              <a:t>”</a:t>
            </a:r>
          </a:p>
        </p:txBody>
      </p:sp>
      <p:sp>
        <p:nvSpPr>
          <p:cNvPr id="21" name="Text Placeholder 7">
            <a:extLst>
              <a:ext uri="{FF2B5EF4-FFF2-40B4-BE49-F238E27FC236}">
                <a16:creationId xmlns:a16="http://schemas.microsoft.com/office/drawing/2014/main" id="{C1B2D925-6381-9A47-8EBA-795195C8ABB8}"/>
              </a:ext>
            </a:extLst>
          </p:cNvPr>
          <p:cNvSpPr>
            <a:spLocks noGrp="1"/>
          </p:cNvSpPr>
          <p:nvPr>
            <p:ph type="body" sz="quarter" idx="34" hasCustomPrompt="1"/>
          </p:nvPr>
        </p:nvSpPr>
        <p:spPr>
          <a:xfrm>
            <a:off x="7010400" y="1220223"/>
            <a:ext cx="3862800" cy="857533"/>
          </a:xfrm>
          <a:prstGeom prst="rect">
            <a:avLst/>
          </a:prstGeom>
        </p:spPr>
        <p:txBody>
          <a:bodyPr wrap="square" tIns="72000" anchor="t">
            <a:spAutoFit/>
          </a:bodyPr>
          <a:lstStyle>
            <a:lvl1pPr marL="0" indent="0">
              <a:lnSpc>
                <a:spcPct val="100000"/>
              </a:lnSpc>
              <a:spcBef>
                <a:spcPts val="0"/>
              </a:spcBef>
              <a:buNone/>
              <a:defRPr sz="1200" b="0" i="1">
                <a:solidFill>
                  <a:schemeClr val="bg1"/>
                </a:solidFill>
                <a:latin typeface="Equip Extended Light" panose="02000503000000020004" pitchFamily="2" charset="77"/>
              </a:defRPr>
            </a:lvl1pPr>
          </a:lstStyle>
          <a:p>
            <a:pPr lvl="0"/>
            <a:r>
              <a:rPr lang="en-GB"/>
              <a:t>Nagarro behaves like a start-up,  ready for anything, very result  oriented and not dwindling until  we as a customer have gotten  what we want. </a:t>
            </a:r>
          </a:p>
        </p:txBody>
      </p:sp>
      <p:sp>
        <p:nvSpPr>
          <p:cNvPr id="22" name="Image">
            <a:extLst>
              <a:ext uri="{FF2B5EF4-FFF2-40B4-BE49-F238E27FC236}">
                <a16:creationId xmlns:a16="http://schemas.microsoft.com/office/drawing/2014/main" id="{822A80EC-B1B0-3442-829C-CAFABB882D10}"/>
              </a:ext>
            </a:extLst>
          </p:cNvPr>
          <p:cNvSpPr>
            <a:spLocks noGrp="1" noChangeAspect="1"/>
          </p:cNvSpPr>
          <p:nvPr>
            <p:ph type="pic" sz="quarter" idx="30"/>
          </p:nvPr>
        </p:nvSpPr>
        <p:spPr>
          <a:xfrm>
            <a:off x="10094809" y="2173944"/>
            <a:ext cx="792000" cy="792000"/>
          </a:xfrm>
          <a:prstGeom prst="ellipse">
            <a:avLst/>
          </a:prstGeom>
          <a:effectLst>
            <a:softEdge rad="0"/>
          </a:effectLst>
        </p:spPr>
        <p:txBody>
          <a:bodyPr lIns="91439" tIns="45719" rIns="91439" bIns="45719">
            <a:noAutofit/>
          </a:bodyPr>
          <a:lstStyle>
            <a:lvl1pPr marL="0" indent="0">
              <a:spcBef>
                <a:spcPts val="0"/>
              </a:spcBef>
              <a:buNone/>
              <a:defRPr>
                <a:noFill/>
              </a:defRPr>
            </a:lvl1pPr>
          </a:lstStyle>
          <a:p>
            <a:r>
              <a:rPr lang="en-US"/>
              <a:t>Click icon to add picture</a:t>
            </a:r>
            <a:endParaRPr/>
          </a:p>
        </p:txBody>
      </p:sp>
      <p:sp>
        <p:nvSpPr>
          <p:cNvPr id="23" name="Text Placeholder 7">
            <a:extLst>
              <a:ext uri="{FF2B5EF4-FFF2-40B4-BE49-F238E27FC236}">
                <a16:creationId xmlns:a16="http://schemas.microsoft.com/office/drawing/2014/main" id="{8355F0FD-0400-F544-A20A-FFD2420BD67F}"/>
              </a:ext>
            </a:extLst>
          </p:cNvPr>
          <p:cNvSpPr>
            <a:spLocks noGrp="1"/>
          </p:cNvSpPr>
          <p:nvPr>
            <p:ph type="body" sz="quarter" idx="35" hasCustomPrompt="1"/>
          </p:nvPr>
        </p:nvSpPr>
        <p:spPr>
          <a:xfrm>
            <a:off x="7010399" y="4794190"/>
            <a:ext cx="2797200" cy="288147"/>
          </a:xfrm>
          <a:prstGeom prst="rect">
            <a:avLst/>
          </a:prstGeom>
        </p:spPr>
        <p:txBody>
          <a:bodyPr wrap="square" tIns="72000" anchor="t">
            <a:spAutoFit/>
          </a:bodyPr>
          <a:lstStyle>
            <a:lvl1pPr marL="0" indent="0">
              <a:lnSpc>
                <a:spcPct val="100000"/>
              </a:lnSpc>
              <a:spcBef>
                <a:spcPts val="0"/>
              </a:spcBef>
              <a:buNone/>
              <a:defRPr sz="1100" b="0" i="0">
                <a:solidFill>
                  <a:schemeClr val="bg1"/>
                </a:solidFill>
                <a:latin typeface="Equip Light" panose="02000503000000020004" pitchFamily="2" charset="77"/>
              </a:defRPr>
            </a:lvl1pPr>
          </a:lstStyle>
          <a:p>
            <a:pPr lvl="0"/>
            <a:r>
              <a:rPr lang="en-GB"/>
              <a:t>Edit position</a:t>
            </a:r>
          </a:p>
        </p:txBody>
      </p:sp>
      <p:sp>
        <p:nvSpPr>
          <p:cNvPr id="24" name="Text Placeholder 7">
            <a:extLst>
              <a:ext uri="{FF2B5EF4-FFF2-40B4-BE49-F238E27FC236}">
                <a16:creationId xmlns:a16="http://schemas.microsoft.com/office/drawing/2014/main" id="{CEE37377-A5FF-9646-B596-C7E6C7268FEA}"/>
              </a:ext>
            </a:extLst>
          </p:cNvPr>
          <p:cNvSpPr>
            <a:spLocks noGrp="1"/>
          </p:cNvSpPr>
          <p:nvPr>
            <p:ph type="body" sz="quarter" idx="36" hasCustomPrompt="1"/>
          </p:nvPr>
        </p:nvSpPr>
        <p:spPr>
          <a:xfrm>
            <a:off x="7010399" y="4470756"/>
            <a:ext cx="2797200" cy="303536"/>
          </a:xfrm>
          <a:prstGeom prst="rect">
            <a:avLst/>
          </a:prstGeom>
        </p:spPr>
        <p:txBody>
          <a:bodyPr wrap="square" tIns="72000" anchor="t">
            <a:spAutoFit/>
          </a:bodyPr>
          <a:lstStyle>
            <a:lvl1pPr marL="0" indent="0">
              <a:lnSpc>
                <a:spcPct val="100000"/>
              </a:lnSpc>
              <a:spcBef>
                <a:spcPts val="0"/>
              </a:spcBef>
              <a:buNone/>
              <a:defRPr sz="1200" b="1" i="0">
                <a:solidFill>
                  <a:schemeClr val="tx1"/>
                </a:solidFill>
                <a:latin typeface="Equip Extended" panose="02000503030000020004" pitchFamily="2" charset="77"/>
              </a:defRPr>
            </a:lvl1pPr>
          </a:lstStyle>
          <a:p>
            <a:pPr lvl="0"/>
            <a:r>
              <a:rPr lang="en-GB"/>
              <a:t>Edit name</a:t>
            </a:r>
          </a:p>
        </p:txBody>
      </p:sp>
      <p:sp>
        <p:nvSpPr>
          <p:cNvPr id="31" name="Text Placeholder 7">
            <a:extLst>
              <a:ext uri="{FF2B5EF4-FFF2-40B4-BE49-F238E27FC236}">
                <a16:creationId xmlns:a16="http://schemas.microsoft.com/office/drawing/2014/main" id="{D30342F4-2876-3240-A7F5-9346EEB55FF4}"/>
              </a:ext>
            </a:extLst>
          </p:cNvPr>
          <p:cNvSpPr>
            <a:spLocks noGrp="1"/>
          </p:cNvSpPr>
          <p:nvPr>
            <p:ph type="body" sz="quarter" idx="37" hasCustomPrompt="1"/>
          </p:nvPr>
        </p:nvSpPr>
        <p:spPr>
          <a:xfrm>
            <a:off x="7010400" y="3412246"/>
            <a:ext cx="3862800" cy="857533"/>
          </a:xfrm>
          <a:prstGeom prst="rect">
            <a:avLst/>
          </a:prstGeom>
        </p:spPr>
        <p:txBody>
          <a:bodyPr wrap="square" tIns="72000" anchor="t">
            <a:spAutoFit/>
          </a:bodyPr>
          <a:lstStyle>
            <a:lvl1pPr marL="0" indent="0">
              <a:lnSpc>
                <a:spcPct val="100000"/>
              </a:lnSpc>
              <a:spcBef>
                <a:spcPts val="0"/>
              </a:spcBef>
              <a:buNone/>
              <a:defRPr sz="1200" b="0" i="1">
                <a:solidFill>
                  <a:schemeClr val="bg1"/>
                </a:solidFill>
                <a:latin typeface="Equip Extended Light" panose="02000503000000020004" pitchFamily="2" charset="77"/>
              </a:defRPr>
            </a:lvl1pPr>
          </a:lstStyle>
          <a:p>
            <a:pPr lvl="0"/>
            <a:r>
              <a:rPr lang="en-GB"/>
              <a:t>Nagarro behaves like a start-up,  ready for anything, very result  oriented and not dwindling until  we as a customer have gotten  what we want. </a:t>
            </a:r>
          </a:p>
        </p:txBody>
      </p:sp>
      <p:sp>
        <p:nvSpPr>
          <p:cNvPr id="33" name="Image">
            <a:extLst>
              <a:ext uri="{FF2B5EF4-FFF2-40B4-BE49-F238E27FC236}">
                <a16:creationId xmlns:a16="http://schemas.microsoft.com/office/drawing/2014/main" id="{A8684A1C-A560-DE49-AD50-647BDB254A86}"/>
              </a:ext>
            </a:extLst>
          </p:cNvPr>
          <p:cNvSpPr>
            <a:spLocks noGrp="1" noChangeAspect="1"/>
          </p:cNvSpPr>
          <p:nvPr>
            <p:ph type="pic" sz="quarter" idx="38"/>
          </p:nvPr>
        </p:nvSpPr>
        <p:spPr>
          <a:xfrm>
            <a:off x="10094809" y="4365967"/>
            <a:ext cx="792000" cy="792000"/>
          </a:xfrm>
          <a:prstGeom prst="ellipse">
            <a:avLst/>
          </a:prstGeom>
          <a:effectLst>
            <a:softEdge rad="0"/>
          </a:effectLst>
        </p:spPr>
        <p:txBody>
          <a:bodyPr lIns="91439" tIns="45719" rIns="91439" bIns="45719">
            <a:noAutofit/>
          </a:bodyPr>
          <a:lstStyle>
            <a:lvl1pPr marL="0" indent="0">
              <a:spcBef>
                <a:spcPts val="0"/>
              </a:spcBef>
              <a:buNone/>
              <a:defRPr>
                <a:noFill/>
              </a:defRPr>
            </a:lvl1pPr>
          </a:lstStyle>
          <a:p>
            <a:r>
              <a:rPr lang="en-US"/>
              <a:t>Click icon to add picture</a:t>
            </a:r>
            <a:endParaRPr/>
          </a:p>
        </p:txBody>
      </p:sp>
      <p:sp>
        <p:nvSpPr>
          <p:cNvPr id="17" name="Text Placeholder 7">
            <a:extLst>
              <a:ext uri="{FF2B5EF4-FFF2-40B4-BE49-F238E27FC236}">
                <a16:creationId xmlns:a16="http://schemas.microsoft.com/office/drawing/2014/main" id="{C4E74E73-E5E9-9A4B-B770-38AF5E5DD240}"/>
              </a:ext>
            </a:extLst>
          </p:cNvPr>
          <p:cNvSpPr>
            <a:spLocks noGrp="1"/>
          </p:cNvSpPr>
          <p:nvPr>
            <p:ph type="body" sz="quarter" idx="10" hasCustomPrompt="1"/>
          </p:nvPr>
        </p:nvSpPr>
        <p:spPr>
          <a:xfrm>
            <a:off x="639385" y="5876515"/>
            <a:ext cx="4332213" cy="498475"/>
          </a:xfrm>
        </p:spPr>
        <p:txBody>
          <a:bodyPr anchor="ctr">
            <a:noAutofit/>
          </a:bodyPr>
          <a:lstStyle>
            <a:lvl1pPr marL="0" indent="0">
              <a:spcBef>
                <a:spcPts val="0"/>
              </a:spcBef>
              <a:buNone/>
              <a:defRPr sz="1000" b="0" i="0">
                <a:solidFill>
                  <a:schemeClr val="bg2"/>
                </a:solidFill>
                <a:latin typeface="Equip Extended Light" panose="02000503000000020004" pitchFamily="2" charset="77"/>
              </a:defRPr>
            </a:lvl1pPr>
          </a:lstStyle>
          <a:p>
            <a:pPr lvl="0"/>
            <a:r>
              <a:rPr lang="en-GB"/>
              <a:t>Edit Footnote</a:t>
            </a:r>
          </a:p>
        </p:txBody>
      </p:sp>
      <p:sp>
        <p:nvSpPr>
          <p:cNvPr id="26" name="Content Placeholder 5">
            <a:extLst>
              <a:ext uri="{FF2B5EF4-FFF2-40B4-BE49-F238E27FC236}">
                <a16:creationId xmlns:a16="http://schemas.microsoft.com/office/drawing/2014/main" id="{687D0E9D-AC0E-0C40-84D7-30F7F044763B}"/>
              </a:ext>
            </a:extLst>
          </p:cNvPr>
          <p:cNvSpPr>
            <a:spLocks noGrp="1"/>
          </p:cNvSpPr>
          <p:nvPr>
            <p:ph sz="quarter" idx="11"/>
          </p:nvPr>
        </p:nvSpPr>
        <p:spPr>
          <a:xfrm>
            <a:off x="626400" y="1602250"/>
            <a:ext cx="4332213" cy="4024080"/>
          </a:xfrm>
        </p:spPr>
        <p:txBody>
          <a:bodyPr/>
          <a:lstStyle>
            <a:lvl1pPr>
              <a:spcBef>
                <a:spcPts val="0"/>
              </a:spcBef>
              <a:defRPr>
                <a:solidFill>
                  <a:schemeClr val="tx2"/>
                </a:solidFill>
              </a:defRPr>
            </a:lvl1pPr>
            <a:lvl2pPr>
              <a:spcBef>
                <a:spcPts val="0"/>
              </a:spcBef>
              <a:defRPr>
                <a:solidFill>
                  <a:schemeClr val="tx2"/>
                </a:solidFill>
              </a:defRPr>
            </a:lvl2pPr>
            <a:lvl3pPr>
              <a:spcBef>
                <a:spcPts val="0"/>
              </a:spcBef>
              <a:defRPr>
                <a:solidFill>
                  <a:schemeClr val="tx2"/>
                </a:solidFill>
              </a:defRPr>
            </a:lvl3pPr>
            <a:lvl4pPr>
              <a:spcBef>
                <a:spcPts val="0"/>
              </a:spcBef>
              <a:defRPr>
                <a:solidFill>
                  <a:schemeClr val="tx2"/>
                </a:solidFill>
              </a:defRPr>
            </a:lvl4pPr>
            <a:lvl5pPr>
              <a:spcBef>
                <a:spcPts val="0"/>
              </a:spcBef>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T"/>
          </a:p>
        </p:txBody>
      </p:sp>
      <p:sp>
        <p:nvSpPr>
          <p:cNvPr id="27" name="Title 1">
            <a:extLst>
              <a:ext uri="{FF2B5EF4-FFF2-40B4-BE49-F238E27FC236}">
                <a16:creationId xmlns:a16="http://schemas.microsoft.com/office/drawing/2014/main" id="{70F09E0D-5EBD-9240-BAA8-80440A6FA27A}"/>
              </a:ext>
            </a:extLst>
          </p:cNvPr>
          <p:cNvSpPr>
            <a:spLocks noGrp="1"/>
          </p:cNvSpPr>
          <p:nvPr>
            <p:ph type="title" hasCustomPrompt="1"/>
          </p:nvPr>
        </p:nvSpPr>
        <p:spPr>
          <a:xfrm>
            <a:off x="626400" y="481125"/>
            <a:ext cx="4332212" cy="488201"/>
          </a:xfrm>
          <a:prstGeom prst="rect">
            <a:avLst/>
          </a:prstGeom>
        </p:spPr>
        <p:txBody>
          <a:bodyPr wrap="square" tIns="72000" anchor="t">
            <a:spAutoFit/>
          </a:bodyPr>
          <a:lstStyle>
            <a:lvl1pPr>
              <a:lnSpc>
                <a:spcPct val="100000"/>
              </a:lnSpc>
              <a:spcBef>
                <a:spcPts val="0"/>
              </a:spcBef>
              <a:defRPr sz="2400" b="1" i="0">
                <a:solidFill>
                  <a:schemeClr val="tx2"/>
                </a:solidFill>
                <a:latin typeface="Equip Extended" panose="02000503030000020004" pitchFamily="2" charset="77"/>
              </a:defRPr>
            </a:lvl1pPr>
          </a:lstStyle>
          <a:p>
            <a:r>
              <a:rPr lang="en-GB"/>
              <a:t>Edit title</a:t>
            </a:r>
            <a:endParaRPr lang="en-PT"/>
          </a:p>
        </p:txBody>
      </p:sp>
      <p:sp>
        <p:nvSpPr>
          <p:cNvPr id="28" name="Text Placeholder 7">
            <a:extLst>
              <a:ext uri="{FF2B5EF4-FFF2-40B4-BE49-F238E27FC236}">
                <a16:creationId xmlns:a16="http://schemas.microsoft.com/office/drawing/2014/main" id="{CEAD30E0-4523-D945-A80B-BD0036983D2D}"/>
              </a:ext>
            </a:extLst>
          </p:cNvPr>
          <p:cNvSpPr>
            <a:spLocks noGrp="1"/>
          </p:cNvSpPr>
          <p:nvPr>
            <p:ph type="body" sz="quarter" idx="29" hasCustomPrompt="1"/>
          </p:nvPr>
        </p:nvSpPr>
        <p:spPr>
          <a:xfrm>
            <a:off x="626401" y="930188"/>
            <a:ext cx="4332211" cy="365091"/>
          </a:xfrm>
          <a:prstGeom prst="rect">
            <a:avLst/>
          </a:prstGeom>
        </p:spPr>
        <p:txBody>
          <a:bodyPr wrap="square" tIns="72000" anchor="t">
            <a:spAutoFit/>
          </a:bodyPr>
          <a:lstStyle>
            <a:lvl1pPr marL="0" indent="0">
              <a:lnSpc>
                <a:spcPct val="100000"/>
              </a:lnSpc>
              <a:spcBef>
                <a:spcPts val="0"/>
              </a:spcBef>
              <a:buNone/>
              <a:defRPr sz="1600" b="0" i="0">
                <a:solidFill>
                  <a:schemeClr val="tx2"/>
                </a:solidFill>
                <a:latin typeface="Equip Extended Light" panose="02000503000000020004" pitchFamily="2" charset="77"/>
              </a:defRPr>
            </a:lvl1pPr>
          </a:lstStyle>
          <a:p>
            <a:pPr lvl="0"/>
            <a:r>
              <a:rPr lang="en-GB"/>
              <a:t>Edit subtitle</a:t>
            </a:r>
          </a:p>
        </p:txBody>
      </p:sp>
    </p:spTree>
    <p:extLst>
      <p:ext uri="{BB962C8B-B14F-4D97-AF65-F5344CB8AC3E}">
        <p14:creationId xmlns:p14="http://schemas.microsoft.com/office/powerpoint/2010/main" val="36270442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3_1_Presenter">
    <p:bg>
      <p:bgPr>
        <a:solidFill>
          <a:schemeClr val="bg1"/>
        </a:solidFill>
        <a:effectLst/>
      </p:bgPr>
    </p:bg>
    <p:spTree>
      <p:nvGrpSpPr>
        <p:cNvPr id="1" name=""/>
        <p:cNvGrpSpPr/>
        <p:nvPr/>
      </p:nvGrpSpPr>
      <p:grpSpPr>
        <a:xfrm>
          <a:off x="0" y="0"/>
          <a:ext cx="0" cy="0"/>
          <a:chOff x="0" y="0"/>
          <a:chExt cx="0" cy="0"/>
        </a:xfrm>
      </p:grpSpPr>
      <p:pic>
        <p:nvPicPr>
          <p:cNvPr id="25" name="r1Artboard 2edsw.pdf" descr="r1Artboard 2edsw.pdf">
            <a:extLst>
              <a:ext uri="{FF2B5EF4-FFF2-40B4-BE49-F238E27FC236}">
                <a16:creationId xmlns:a16="http://schemas.microsoft.com/office/drawing/2014/main" id="{26EA4B65-F354-BD45-A431-FFC265BFA1DE}"/>
              </a:ext>
            </a:extLst>
          </p:cNvPr>
          <p:cNvPicPr>
            <a:picLocks noChangeAspect="1"/>
          </p:cNvPicPr>
          <p:nvPr userDrawn="1"/>
        </p:nvPicPr>
        <p:blipFill rotWithShape="1">
          <a:blip r:embed="rId2">
            <a:alphaModFix amt="13000"/>
          </a:blip>
          <a:srcRect l="26596" b="37450"/>
          <a:stretch/>
        </p:blipFill>
        <p:spPr>
          <a:xfrm>
            <a:off x="0" y="3936274"/>
            <a:ext cx="4987211" cy="2921726"/>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12" name="Title 1">
            <a:extLst>
              <a:ext uri="{FF2B5EF4-FFF2-40B4-BE49-F238E27FC236}">
                <a16:creationId xmlns:a16="http://schemas.microsoft.com/office/drawing/2014/main" id="{E858A0AE-64B3-9A46-9934-8EC169C8ACA3}"/>
              </a:ext>
            </a:extLst>
          </p:cNvPr>
          <p:cNvSpPr>
            <a:spLocks noGrp="1"/>
          </p:cNvSpPr>
          <p:nvPr>
            <p:ph type="title" hasCustomPrompt="1"/>
          </p:nvPr>
        </p:nvSpPr>
        <p:spPr>
          <a:xfrm>
            <a:off x="4968000" y="2860915"/>
            <a:ext cx="5497200" cy="549757"/>
          </a:xfrm>
          <a:prstGeom prst="rect">
            <a:avLst/>
          </a:prstGeom>
        </p:spPr>
        <p:txBody>
          <a:bodyPr wrap="square" tIns="72000" anchor="b">
            <a:spAutoFit/>
          </a:bodyPr>
          <a:lstStyle>
            <a:lvl1pPr>
              <a:lnSpc>
                <a:spcPct val="100000"/>
              </a:lnSpc>
              <a:spcBef>
                <a:spcPts val="0"/>
              </a:spcBef>
              <a:defRPr sz="2800" b="1" i="0">
                <a:solidFill>
                  <a:schemeClr val="tx2"/>
                </a:solidFill>
                <a:latin typeface="Equip Extended" panose="02000503030000020004" pitchFamily="2" charset="77"/>
              </a:defRPr>
            </a:lvl1pPr>
          </a:lstStyle>
          <a:p>
            <a:r>
              <a:rPr lang="en-GB"/>
              <a:t>Edit presenter name</a:t>
            </a:r>
            <a:endParaRPr lang="en-PT"/>
          </a:p>
        </p:txBody>
      </p:sp>
      <p:sp>
        <p:nvSpPr>
          <p:cNvPr id="19" name="Image">
            <a:extLst>
              <a:ext uri="{FF2B5EF4-FFF2-40B4-BE49-F238E27FC236}">
                <a16:creationId xmlns:a16="http://schemas.microsoft.com/office/drawing/2014/main" id="{46144688-C808-6349-8B8D-D1950044CF86}"/>
              </a:ext>
            </a:extLst>
          </p:cNvPr>
          <p:cNvSpPr>
            <a:spLocks noGrp="1" noChangeAspect="1"/>
          </p:cNvSpPr>
          <p:nvPr>
            <p:ph type="pic" sz="quarter" idx="33"/>
          </p:nvPr>
        </p:nvSpPr>
        <p:spPr>
          <a:xfrm>
            <a:off x="1728000" y="2173875"/>
            <a:ext cx="2880000" cy="2880000"/>
          </a:xfrm>
          <a:prstGeom prst="ellipse">
            <a:avLst/>
          </a:prstGeom>
          <a:effectLst>
            <a:softEdge rad="0"/>
          </a:effectLst>
        </p:spPr>
        <p:txBody>
          <a:bodyPr lIns="91439" tIns="45719" rIns="91439" bIns="45719">
            <a:noAutofit/>
          </a:bodyPr>
          <a:lstStyle>
            <a:lvl1pPr marL="0" indent="0">
              <a:spcBef>
                <a:spcPts val="0"/>
              </a:spcBef>
              <a:buNone/>
              <a:defRPr>
                <a:noFill/>
              </a:defRPr>
            </a:lvl1pPr>
          </a:lstStyle>
          <a:p>
            <a:r>
              <a:rPr lang="en-US"/>
              <a:t>Click icon to add picture</a:t>
            </a:r>
            <a:endParaRPr/>
          </a:p>
        </p:txBody>
      </p:sp>
      <p:sp>
        <p:nvSpPr>
          <p:cNvPr id="23" name="Text Placeholder 7">
            <a:extLst>
              <a:ext uri="{FF2B5EF4-FFF2-40B4-BE49-F238E27FC236}">
                <a16:creationId xmlns:a16="http://schemas.microsoft.com/office/drawing/2014/main" id="{53E2DAEE-C7DC-F043-BE94-094D16A69615}"/>
              </a:ext>
            </a:extLst>
          </p:cNvPr>
          <p:cNvSpPr>
            <a:spLocks noGrp="1"/>
          </p:cNvSpPr>
          <p:nvPr>
            <p:ph type="body" sz="quarter" idx="31" hasCustomPrompt="1"/>
          </p:nvPr>
        </p:nvSpPr>
        <p:spPr>
          <a:xfrm>
            <a:off x="4968000" y="3554232"/>
            <a:ext cx="5496000" cy="334313"/>
          </a:xfrm>
          <a:prstGeom prst="rect">
            <a:avLst/>
          </a:prstGeom>
        </p:spPr>
        <p:txBody>
          <a:bodyPr wrap="square" tIns="72000" numCol="1" spcCol="720000" anchor="t">
            <a:spAutoFit/>
          </a:bodyPr>
          <a:lstStyle>
            <a:lvl1pPr marL="0" indent="0">
              <a:lnSpc>
                <a:spcPct val="100000"/>
              </a:lnSpc>
              <a:spcBef>
                <a:spcPts val="0"/>
              </a:spcBef>
              <a:buFont typeface="Arial" panose="020B0604020202020204" pitchFamily="34" charset="0"/>
              <a:buNone/>
              <a:defRPr sz="1400" b="0" i="0">
                <a:solidFill>
                  <a:schemeClr val="tx2"/>
                </a:solidFill>
                <a:latin typeface="Equip Light" panose="02000503000000020004" pitchFamily="2" charset="77"/>
              </a:defRPr>
            </a:lvl1pPr>
          </a:lstStyle>
          <a:p>
            <a:pPr lvl="0"/>
            <a:r>
              <a:rPr lang="en-GB"/>
              <a:t>Edit position</a:t>
            </a:r>
          </a:p>
        </p:txBody>
      </p:sp>
      <p:sp>
        <p:nvSpPr>
          <p:cNvPr id="24" name="Text Placeholder 7">
            <a:extLst>
              <a:ext uri="{FF2B5EF4-FFF2-40B4-BE49-F238E27FC236}">
                <a16:creationId xmlns:a16="http://schemas.microsoft.com/office/drawing/2014/main" id="{32C581C7-8539-3445-8206-42D8C9D0B822}"/>
              </a:ext>
            </a:extLst>
          </p:cNvPr>
          <p:cNvSpPr>
            <a:spLocks noGrp="1"/>
          </p:cNvSpPr>
          <p:nvPr>
            <p:ph type="body" sz="quarter" idx="34" hasCustomPrompt="1"/>
          </p:nvPr>
        </p:nvSpPr>
        <p:spPr>
          <a:xfrm>
            <a:off x="4968000" y="3910024"/>
            <a:ext cx="5496000" cy="334313"/>
          </a:xfrm>
          <a:prstGeom prst="rect">
            <a:avLst/>
          </a:prstGeom>
        </p:spPr>
        <p:txBody>
          <a:bodyPr wrap="square" tIns="72000" numCol="1" spcCol="720000" anchor="t">
            <a:spAutoFit/>
          </a:bodyPr>
          <a:lstStyle>
            <a:lvl1pPr marL="0" indent="0">
              <a:lnSpc>
                <a:spcPct val="100000"/>
              </a:lnSpc>
              <a:spcBef>
                <a:spcPts val="0"/>
              </a:spcBef>
              <a:buFont typeface="Arial" panose="020B0604020202020204" pitchFamily="34" charset="0"/>
              <a:buNone/>
              <a:defRPr sz="1400" b="0" i="0">
                <a:solidFill>
                  <a:schemeClr val="tx2"/>
                </a:solidFill>
                <a:latin typeface="Equip Light" panose="02000503000000020004" pitchFamily="2" charset="77"/>
              </a:defRPr>
            </a:lvl1pPr>
          </a:lstStyle>
          <a:p>
            <a:pPr lvl="0"/>
            <a:r>
              <a:rPr lang="en-GB"/>
              <a:t>Edit e-mail address</a:t>
            </a:r>
          </a:p>
        </p:txBody>
      </p:sp>
      <p:sp>
        <p:nvSpPr>
          <p:cNvPr id="26" name="Text Placeholder 7">
            <a:extLst>
              <a:ext uri="{FF2B5EF4-FFF2-40B4-BE49-F238E27FC236}">
                <a16:creationId xmlns:a16="http://schemas.microsoft.com/office/drawing/2014/main" id="{C29918FB-C01F-D24A-A6B2-74875BF98E28}"/>
              </a:ext>
            </a:extLst>
          </p:cNvPr>
          <p:cNvSpPr>
            <a:spLocks noGrp="1"/>
          </p:cNvSpPr>
          <p:nvPr>
            <p:ph type="body" sz="quarter" idx="35" hasCustomPrompt="1"/>
          </p:nvPr>
        </p:nvSpPr>
        <p:spPr>
          <a:xfrm>
            <a:off x="4968000" y="4265816"/>
            <a:ext cx="5496000" cy="334313"/>
          </a:xfrm>
          <a:prstGeom prst="rect">
            <a:avLst/>
          </a:prstGeom>
        </p:spPr>
        <p:txBody>
          <a:bodyPr wrap="square" tIns="72000" numCol="1" spcCol="720000" anchor="t">
            <a:spAutoFit/>
          </a:bodyPr>
          <a:lstStyle>
            <a:lvl1pPr marL="0" indent="0">
              <a:lnSpc>
                <a:spcPct val="100000"/>
              </a:lnSpc>
              <a:spcBef>
                <a:spcPts val="0"/>
              </a:spcBef>
              <a:buFont typeface="Arial" panose="020B0604020202020204" pitchFamily="34" charset="0"/>
              <a:buNone/>
              <a:defRPr sz="1400" b="0" i="0">
                <a:solidFill>
                  <a:schemeClr val="tx2"/>
                </a:solidFill>
                <a:latin typeface="Equip Light" panose="02000503000000020004" pitchFamily="2" charset="77"/>
              </a:defRPr>
            </a:lvl1pPr>
          </a:lstStyle>
          <a:p>
            <a:pPr lvl="0"/>
            <a:r>
              <a:rPr lang="en-GB"/>
              <a:t>Edit social networks</a:t>
            </a:r>
          </a:p>
        </p:txBody>
      </p:sp>
      <p:sp>
        <p:nvSpPr>
          <p:cNvPr id="13" name="Text Placeholder 7">
            <a:extLst>
              <a:ext uri="{FF2B5EF4-FFF2-40B4-BE49-F238E27FC236}">
                <a16:creationId xmlns:a16="http://schemas.microsoft.com/office/drawing/2014/main" id="{F634E174-39DB-4E0C-A260-E49357C5582A}"/>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spcBef>
                <a:spcPts val="0"/>
              </a:spcBef>
              <a:buNone/>
              <a:defRPr sz="1600" b="0" i="0">
                <a:solidFill>
                  <a:schemeClr val="tx2"/>
                </a:solidFill>
                <a:latin typeface="Equip Extended Light" panose="02000503000000020004" pitchFamily="2" charset="77"/>
              </a:defRPr>
            </a:lvl1pPr>
          </a:lstStyle>
          <a:p>
            <a:pPr lvl="0"/>
            <a:r>
              <a:rPr lang="en-GB"/>
              <a:t>Edit subtitle</a:t>
            </a:r>
          </a:p>
        </p:txBody>
      </p:sp>
      <p:sp>
        <p:nvSpPr>
          <p:cNvPr id="15" name="Text Placeholder 7">
            <a:extLst>
              <a:ext uri="{FF2B5EF4-FFF2-40B4-BE49-F238E27FC236}">
                <a16:creationId xmlns:a16="http://schemas.microsoft.com/office/drawing/2014/main" id="{314068BC-756A-4B0A-8184-CD7AFE28AEDD}"/>
              </a:ext>
            </a:extLst>
          </p:cNvPr>
          <p:cNvSpPr>
            <a:spLocks noGrp="1"/>
          </p:cNvSpPr>
          <p:nvPr>
            <p:ph type="body" sz="quarter" idx="36" hasCustomPrompt="1"/>
          </p:nvPr>
        </p:nvSpPr>
        <p:spPr>
          <a:xfrm>
            <a:off x="626395" y="481626"/>
            <a:ext cx="7200000" cy="488201"/>
          </a:xfrm>
          <a:prstGeom prst="rect">
            <a:avLst/>
          </a:prstGeom>
        </p:spPr>
        <p:txBody>
          <a:bodyPr wrap="square" tIns="72000" anchor="t">
            <a:spAutoFit/>
          </a:bodyPr>
          <a:lstStyle>
            <a:lvl1pPr marL="0" indent="0">
              <a:lnSpc>
                <a:spcPct val="100000"/>
              </a:lnSpc>
              <a:spcBef>
                <a:spcPts val="0"/>
              </a:spcBef>
              <a:buNone/>
              <a:defRPr sz="2400" b="1" i="0">
                <a:solidFill>
                  <a:schemeClr val="tx2"/>
                </a:solidFill>
                <a:latin typeface="Equip Extended" panose="02000503030000020004" pitchFamily="50" charset="0"/>
              </a:defRPr>
            </a:lvl1pPr>
          </a:lstStyle>
          <a:p>
            <a:pPr lvl="0"/>
            <a:r>
              <a:rPr lang="en-GB"/>
              <a:t>Edit title</a:t>
            </a:r>
          </a:p>
        </p:txBody>
      </p:sp>
      <p:sp>
        <p:nvSpPr>
          <p:cNvPr id="16" name="Text Placeholder 7">
            <a:extLst>
              <a:ext uri="{FF2B5EF4-FFF2-40B4-BE49-F238E27FC236}">
                <a16:creationId xmlns:a16="http://schemas.microsoft.com/office/drawing/2014/main" id="{CA64DAC7-5948-46AA-927E-66DB0585C7F5}"/>
              </a:ext>
            </a:extLst>
          </p:cNvPr>
          <p:cNvSpPr>
            <a:spLocks noGrp="1"/>
          </p:cNvSpPr>
          <p:nvPr>
            <p:ph type="body" sz="quarter" idx="10" hasCustomPrompt="1"/>
          </p:nvPr>
        </p:nvSpPr>
        <p:spPr>
          <a:xfrm>
            <a:off x="626401" y="5876515"/>
            <a:ext cx="10862324" cy="498475"/>
          </a:xfrm>
        </p:spPr>
        <p:txBody>
          <a:bodyPr anchor="ctr">
            <a:noAutofit/>
          </a:bodyPr>
          <a:lstStyle>
            <a:lvl1pPr marL="0" indent="0">
              <a:spcBef>
                <a:spcPts val="0"/>
              </a:spcBef>
              <a:buNone/>
              <a:defRPr sz="1000" b="0" i="0">
                <a:solidFill>
                  <a:schemeClr val="bg2"/>
                </a:solidFill>
                <a:latin typeface="Equip Extended Light" panose="02000503000000020004" pitchFamily="2" charset="77"/>
              </a:defRPr>
            </a:lvl1pPr>
          </a:lstStyle>
          <a:p>
            <a:pPr lvl="0"/>
            <a:r>
              <a:rPr lang="en-GB"/>
              <a:t>Edit Footnote</a:t>
            </a:r>
          </a:p>
        </p:txBody>
      </p:sp>
    </p:spTree>
    <p:extLst>
      <p:ext uri="{BB962C8B-B14F-4D97-AF65-F5344CB8AC3E}">
        <p14:creationId xmlns:p14="http://schemas.microsoft.com/office/powerpoint/2010/main" val="3359094166"/>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4_1_Two Presenter">
    <p:bg>
      <p:bgPr>
        <a:solidFill>
          <a:schemeClr val="bg1"/>
        </a:solidFill>
        <a:effectLst/>
      </p:bgPr>
    </p:bg>
    <p:spTree>
      <p:nvGrpSpPr>
        <p:cNvPr id="1" name=""/>
        <p:cNvGrpSpPr/>
        <p:nvPr/>
      </p:nvGrpSpPr>
      <p:grpSpPr>
        <a:xfrm>
          <a:off x="0" y="0"/>
          <a:ext cx="0" cy="0"/>
          <a:chOff x="0" y="0"/>
          <a:chExt cx="0" cy="0"/>
        </a:xfrm>
      </p:grpSpPr>
      <p:pic>
        <p:nvPicPr>
          <p:cNvPr id="25" name="r1Artboard 2edsw.pdf" descr="r1Artboard 2edsw.pdf">
            <a:extLst>
              <a:ext uri="{FF2B5EF4-FFF2-40B4-BE49-F238E27FC236}">
                <a16:creationId xmlns:a16="http://schemas.microsoft.com/office/drawing/2014/main" id="{26EA4B65-F354-BD45-A431-FFC265BFA1DE}"/>
              </a:ext>
            </a:extLst>
          </p:cNvPr>
          <p:cNvPicPr>
            <a:picLocks noChangeAspect="1"/>
          </p:cNvPicPr>
          <p:nvPr userDrawn="1"/>
        </p:nvPicPr>
        <p:blipFill rotWithShape="1">
          <a:blip r:embed="rId2">
            <a:alphaModFix amt="13000"/>
          </a:blip>
          <a:srcRect l="26596" b="37450"/>
          <a:stretch/>
        </p:blipFill>
        <p:spPr>
          <a:xfrm>
            <a:off x="0" y="3936274"/>
            <a:ext cx="4987211" cy="2921726"/>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12" name="Title 1">
            <a:extLst>
              <a:ext uri="{FF2B5EF4-FFF2-40B4-BE49-F238E27FC236}">
                <a16:creationId xmlns:a16="http://schemas.microsoft.com/office/drawing/2014/main" id="{E858A0AE-64B3-9A46-9934-8EC169C8ACA3}"/>
              </a:ext>
            </a:extLst>
          </p:cNvPr>
          <p:cNvSpPr>
            <a:spLocks noGrp="1"/>
          </p:cNvSpPr>
          <p:nvPr>
            <p:ph type="title" hasCustomPrompt="1"/>
          </p:nvPr>
        </p:nvSpPr>
        <p:spPr>
          <a:xfrm>
            <a:off x="851936" y="3923120"/>
            <a:ext cx="4691614" cy="426646"/>
          </a:xfrm>
          <a:prstGeom prst="rect">
            <a:avLst/>
          </a:prstGeom>
        </p:spPr>
        <p:txBody>
          <a:bodyPr wrap="square" lIns="0" tIns="72000" rIns="0" anchor="b">
            <a:spAutoFit/>
          </a:bodyPr>
          <a:lstStyle>
            <a:lvl1pPr>
              <a:lnSpc>
                <a:spcPct val="100000"/>
              </a:lnSpc>
              <a:spcBef>
                <a:spcPts val="0"/>
              </a:spcBef>
              <a:defRPr sz="2000" b="1" i="0">
                <a:solidFill>
                  <a:schemeClr val="tx2"/>
                </a:solidFill>
                <a:latin typeface="Equip Extended" panose="02000503030000020004" pitchFamily="2" charset="77"/>
              </a:defRPr>
            </a:lvl1pPr>
          </a:lstStyle>
          <a:p>
            <a:r>
              <a:rPr lang="en-GB"/>
              <a:t>Edit presenter name</a:t>
            </a:r>
            <a:endParaRPr lang="en-PT"/>
          </a:p>
        </p:txBody>
      </p:sp>
      <p:sp>
        <p:nvSpPr>
          <p:cNvPr id="19" name="Image">
            <a:extLst>
              <a:ext uri="{FF2B5EF4-FFF2-40B4-BE49-F238E27FC236}">
                <a16:creationId xmlns:a16="http://schemas.microsoft.com/office/drawing/2014/main" id="{46144688-C808-6349-8B8D-D1950044CF86}"/>
              </a:ext>
            </a:extLst>
          </p:cNvPr>
          <p:cNvSpPr>
            <a:spLocks noGrp="1" noChangeAspect="1"/>
          </p:cNvSpPr>
          <p:nvPr>
            <p:ph type="pic" sz="quarter" idx="33"/>
          </p:nvPr>
        </p:nvSpPr>
        <p:spPr>
          <a:xfrm>
            <a:off x="823125" y="1726895"/>
            <a:ext cx="1980000" cy="1980000"/>
          </a:xfrm>
          <a:prstGeom prst="ellipse">
            <a:avLst/>
          </a:prstGeom>
          <a:effectLst>
            <a:softEdge rad="0"/>
          </a:effectLst>
        </p:spPr>
        <p:txBody>
          <a:bodyPr lIns="91439" tIns="45719" rIns="91439" bIns="45719">
            <a:noAutofit/>
          </a:bodyPr>
          <a:lstStyle>
            <a:lvl1pPr marL="0" indent="0">
              <a:spcBef>
                <a:spcPts val="0"/>
              </a:spcBef>
              <a:buNone/>
              <a:defRPr>
                <a:noFill/>
              </a:defRPr>
            </a:lvl1pPr>
          </a:lstStyle>
          <a:p>
            <a:r>
              <a:rPr lang="en-US"/>
              <a:t>Click icon to add picture</a:t>
            </a:r>
            <a:endParaRPr/>
          </a:p>
        </p:txBody>
      </p:sp>
      <p:sp>
        <p:nvSpPr>
          <p:cNvPr id="23" name="Text Placeholder 7">
            <a:extLst>
              <a:ext uri="{FF2B5EF4-FFF2-40B4-BE49-F238E27FC236}">
                <a16:creationId xmlns:a16="http://schemas.microsoft.com/office/drawing/2014/main" id="{53E2DAEE-C7DC-F043-BE94-094D16A69615}"/>
              </a:ext>
            </a:extLst>
          </p:cNvPr>
          <p:cNvSpPr>
            <a:spLocks noGrp="1"/>
          </p:cNvSpPr>
          <p:nvPr>
            <p:ph type="body" sz="quarter" idx="31" hasCustomPrompt="1"/>
          </p:nvPr>
        </p:nvSpPr>
        <p:spPr>
          <a:xfrm>
            <a:off x="851936" y="4493326"/>
            <a:ext cx="4690590" cy="334313"/>
          </a:xfrm>
          <a:prstGeom prst="rect">
            <a:avLst/>
          </a:prstGeom>
        </p:spPr>
        <p:txBody>
          <a:bodyPr wrap="square" lIns="0" tIns="72000" rIns="0" numCol="1" spcCol="720000" anchor="t">
            <a:spAutoFit/>
          </a:bodyPr>
          <a:lstStyle>
            <a:lvl1pPr marL="0" indent="0">
              <a:lnSpc>
                <a:spcPct val="100000"/>
              </a:lnSpc>
              <a:spcBef>
                <a:spcPts val="0"/>
              </a:spcBef>
              <a:buFont typeface="Arial" panose="020B0604020202020204" pitchFamily="34" charset="0"/>
              <a:buNone/>
              <a:defRPr sz="1400" b="0" i="0">
                <a:solidFill>
                  <a:schemeClr val="tx2"/>
                </a:solidFill>
                <a:latin typeface="Equip Light" panose="02000503000000020004" pitchFamily="2" charset="77"/>
              </a:defRPr>
            </a:lvl1pPr>
          </a:lstStyle>
          <a:p>
            <a:pPr lvl="0"/>
            <a:r>
              <a:rPr lang="en-GB"/>
              <a:t>Edit position</a:t>
            </a:r>
          </a:p>
        </p:txBody>
      </p:sp>
      <p:sp>
        <p:nvSpPr>
          <p:cNvPr id="24" name="Text Placeholder 7">
            <a:extLst>
              <a:ext uri="{FF2B5EF4-FFF2-40B4-BE49-F238E27FC236}">
                <a16:creationId xmlns:a16="http://schemas.microsoft.com/office/drawing/2014/main" id="{32C581C7-8539-3445-8206-42D8C9D0B822}"/>
              </a:ext>
            </a:extLst>
          </p:cNvPr>
          <p:cNvSpPr>
            <a:spLocks noGrp="1"/>
          </p:cNvSpPr>
          <p:nvPr>
            <p:ph type="body" sz="quarter" idx="34" hasCustomPrompt="1"/>
          </p:nvPr>
        </p:nvSpPr>
        <p:spPr>
          <a:xfrm>
            <a:off x="851936" y="4849118"/>
            <a:ext cx="4690590" cy="334313"/>
          </a:xfrm>
          <a:prstGeom prst="rect">
            <a:avLst/>
          </a:prstGeom>
        </p:spPr>
        <p:txBody>
          <a:bodyPr wrap="square" lIns="0" tIns="72000" rIns="0" numCol="1" spcCol="720000" anchor="t">
            <a:spAutoFit/>
          </a:bodyPr>
          <a:lstStyle>
            <a:lvl1pPr marL="0" indent="0">
              <a:lnSpc>
                <a:spcPct val="100000"/>
              </a:lnSpc>
              <a:spcBef>
                <a:spcPts val="0"/>
              </a:spcBef>
              <a:buFont typeface="Arial" panose="020B0604020202020204" pitchFamily="34" charset="0"/>
              <a:buNone/>
              <a:defRPr sz="1400" b="0" i="0">
                <a:solidFill>
                  <a:schemeClr val="tx2"/>
                </a:solidFill>
                <a:latin typeface="Equip Light" panose="02000503000000020004" pitchFamily="2" charset="77"/>
              </a:defRPr>
            </a:lvl1pPr>
          </a:lstStyle>
          <a:p>
            <a:pPr lvl="0"/>
            <a:r>
              <a:rPr lang="en-GB"/>
              <a:t>Edit e-mail address</a:t>
            </a:r>
          </a:p>
        </p:txBody>
      </p:sp>
      <p:sp>
        <p:nvSpPr>
          <p:cNvPr id="26" name="Text Placeholder 7">
            <a:extLst>
              <a:ext uri="{FF2B5EF4-FFF2-40B4-BE49-F238E27FC236}">
                <a16:creationId xmlns:a16="http://schemas.microsoft.com/office/drawing/2014/main" id="{C29918FB-C01F-D24A-A6B2-74875BF98E28}"/>
              </a:ext>
            </a:extLst>
          </p:cNvPr>
          <p:cNvSpPr>
            <a:spLocks noGrp="1"/>
          </p:cNvSpPr>
          <p:nvPr>
            <p:ph type="body" sz="quarter" idx="35" hasCustomPrompt="1"/>
          </p:nvPr>
        </p:nvSpPr>
        <p:spPr>
          <a:xfrm>
            <a:off x="851936" y="5204910"/>
            <a:ext cx="4690590" cy="334313"/>
          </a:xfrm>
          <a:prstGeom prst="rect">
            <a:avLst/>
          </a:prstGeom>
        </p:spPr>
        <p:txBody>
          <a:bodyPr wrap="square" lIns="0" tIns="72000" rIns="0" numCol="1" spcCol="720000" anchor="t">
            <a:spAutoFit/>
          </a:bodyPr>
          <a:lstStyle>
            <a:lvl1pPr marL="0" indent="0">
              <a:lnSpc>
                <a:spcPct val="100000"/>
              </a:lnSpc>
              <a:spcBef>
                <a:spcPts val="0"/>
              </a:spcBef>
              <a:buFont typeface="Arial" panose="020B0604020202020204" pitchFamily="34" charset="0"/>
              <a:buNone/>
              <a:defRPr sz="1400" b="0" i="0">
                <a:solidFill>
                  <a:schemeClr val="tx2"/>
                </a:solidFill>
                <a:latin typeface="Equip Light" panose="02000503000000020004" pitchFamily="2" charset="77"/>
              </a:defRPr>
            </a:lvl1pPr>
          </a:lstStyle>
          <a:p>
            <a:pPr lvl="0"/>
            <a:r>
              <a:rPr lang="en-GB"/>
              <a:t>Edit social networks</a:t>
            </a:r>
          </a:p>
        </p:txBody>
      </p:sp>
      <p:sp>
        <p:nvSpPr>
          <p:cNvPr id="13" name="Text Placeholder 7">
            <a:extLst>
              <a:ext uri="{FF2B5EF4-FFF2-40B4-BE49-F238E27FC236}">
                <a16:creationId xmlns:a16="http://schemas.microsoft.com/office/drawing/2014/main" id="{F634E174-39DB-4E0C-A260-E49357C5582A}"/>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spcBef>
                <a:spcPts val="0"/>
              </a:spcBef>
              <a:buNone/>
              <a:defRPr sz="1600" b="0" i="0">
                <a:solidFill>
                  <a:schemeClr val="tx2"/>
                </a:solidFill>
                <a:latin typeface="Equip Extended Light" panose="02000503000000020004" pitchFamily="2" charset="77"/>
              </a:defRPr>
            </a:lvl1pPr>
          </a:lstStyle>
          <a:p>
            <a:pPr lvl="0"/>
            <a:r>
              <a:rPr lang="en-GB"/>
              <a:t>Edit subtitle</a:t>
            </a:r>
          </a:p>
        </p:txBody>
      </p:sp>
      <p:sp>
        <p:nvSpPr>
          <p:cNvPr id="21" name="Image">
            <a:extLst>
              <a:ext uri="{FF2B5EF4-FFF2-40B4-BE49-F238E27FC236}">
                <a16:creationId xmlns:a16="http://schemas.microsoft.com/office/drawing/2014/main" id="{BF006E3B-3087-494A-9160-E60B221BEB19}"/>
              </a:ext>
            </a:extLst>
          </p:cNvPr>
          <p:cNvSpPr>
            <a:spLocks noGrp="1" noChangeAspect="1"/>
          </p:cNvSpPr>
          <p:nvPr>
            <p:ph type="pic" sz="quarter" idx="36"/>
          </p:nvPr>
        </p:nvSpPr>
        <p:spPr>
          <a:xfrm>
            <a:off x="5808202" y="1725715"/>
            <a:ext cx="1980000" cy="1980000"/>
          </a:xfrm>
          <a:prstGeom prst="ellipse">
            <a:avLst/>
          </a:prstGeom>
          <a:effectLst>
            <a:softEdge rad="0"/>
          </a:effectLst>
        </p:spPr>
        <p:txBody>
          <a:bodyPr lIns="91439" tIns="45719" rIns="91439" bIns="45719">
            <a:noAutofit/>
          </a:bodyPr>
          <a:lstStyle>
            <a:lvl1pPr marL="0" indent="0">
              <a:spcBef>
                <a:spcPts val="0"/>
              </a:spcBef>
              <a:buNone/>
              <a:defRPr>
                <a:noFill/>
              </a:defRPr>
            </a:lvl1pPr>
          </a:lstStyle>
          <a:p>
            <a:r>
              <a:rPr lang="en-US"/>
              <a:t>Click icon to add picture</a:t>
            </a:r>
            <a:endParaRPr/>
          </a:p>
        </p:txBody>
      </p:sp>
      <p:sp>
        <p:nvSpPr>
          <p:cNvPr id="22" name="Text Placeholder 7">
            <a:extLst>
              <a:ext uri="{FF2B5EF4-FFF2-40B4-BE49-F238E27FC236}">
                <a16:creationId xmlns:a16="http://schemas.microsoft.com/office/drawing/2014/main" id="{8EACED8E-8348-4BF8-9C06-7692BDE774A3}"/>
              </a:ext>
            </a:extLst>
          </p:cNvPr>
          <p:cNvSpPr>
            <a:spLocks noGrp="1"/>
          </p:cNvSpPr>
          <p:nvPr>
            <p:ph type="body" sz="quarter" idx="37" hasCustomPrompt="1"/>
          </p:nvPr>
        </p:nvSpPr>
        <p:spPr>
          <a:xfrm>
            <a:off x="5837013" y="4492146"/>
            <a:ext cx="4690590" cy="334313"/>
          </a:xfrm>
          <a:prstGeom prst="rect">
            <a:avLst/>
          </a:prstGeom>
        </p:spPr>
        <p:txBody>
          <a:bodyPr wrap="square" lIns="0" tIns="72000" rIns="0" numCol="1" spcCol="720000" anchor="t">
            <a:spAutoFit/>
          </a:bodyPr>
          <a:lstStyle>
            <a:lvl1pPr marL="0" indent="0">
              <a:lnSpc>
                <a:spcPct val="100000"/>
              </a:lnSpc>
              <a:spcBef>
                <a:spcPts val="0"/>
              </a:spcBef>
              <a:buFont typeface="Arial" panose="020B0604020202020204" pitchFamily="34" charset="0"/>
              <a:buNone/>
              <a:defRPr sz="1400" b="0" i="0">
                <a:solidFill>
                  <a:schemeClr val="tx2"/>
                </a:solidFill>
                <a:latin typeface="Equip Light" panose="02000503000000020004" pitchFamily="2" charset="77"/>
              </a:defRPr>
            </a:lvl1pPr>
          </a:lstStyle>
          <a:p>
            <a:pPr lvl="0"/>
            <a:r>
              <a:rPr lang="en-GB"/>
              <a:t>Edit position</a:t>
            </a:r>
          </a:p>
        </p:txBody>
      </p:sp>
      <p:sp>
        <p:nvSpPr>
          <p:cNvPr id="28" name="Text Placeholder 7">
            <a:extLst>
              <a:ext uri="{FF2B5EF4-FFF2-40B4-BE49-F238E27FC236}">
                <a16:creationId xmlns:a16="http://schemas.microsoft.com/office/drawing/2014/main" id="{C1744F15-0C62-470C-8188-AEED87A1259D}"/>
              </a:ext>
            </a:extLst>
          </p:cNvPr>
          <p:cNvSpPr>
            <a:spLocks noGrp="1"/>
          </p:cNvSpPr>
          <p:nvPr>
            <p:ph type="body" sz="quarter" idx="38" hasCustomPrompt="1"/>
          </p:nvPr>
        </p:nvSpPr>
        <p:spPr>
          <a:xfrm>
            <a:off x="5837013" y="4847938"/>
            <a:ext cx="4690590" cy="334313"/>
          </a:xfrm>
          <a:prstGeom prst="rect">
            <a:avLst/>
          </a:prstGeom>
        </p:spPr>
        <p:txBody>
          <a:bodyPr wrap="square" lIns="0" tIns="72000" rIns="0" numCol="1" spcCol="720000" anchor="t">
            <a:spAutoFit/>
          </a:bodyPr>
          <a:lstStyle>
            <a:lvl1pPr marL="0" indent="0">
              <a:lnSpc>
                <a:spcPct val="100000"/>
              </a:lnSpc>
              <a:spcBef>
                <a:spcPts val="0"/>
              </a:spcBef>
              <a:buFont typeface="Arial" panose="020B0604020202020204" pitchFamily="34" charset="0"/>
              <a:buNone/>
              <a:defRPr sz="1400" b="0" i="0">
                <a:solidFill>
                  <a:schemeClr val="tx2"/>
                </a:solidFill>
                <a:latin typeface="Equip Light" panose="02000503000000020004" pitchFamily="2" charset="77"/>
              </a:defRPr>
            </a:lvl1pPr>
          </a:lstStyle>
          <a:p>
            <a:pPr lvl="0"/>
            <a:r>
              <a:rPr lang="en-GB"/>
              <a:t>Edit e-mail address</a:t>
            </a:r>
          </a:p>
        </p:txBody>
      </p:sp>
      <p:sp>
        <p:nvSpPr>
          <p:cNvPr id="29" name="Text Placeholder 7">
            <a:extLst>
              <a:ext uri="{FF2B5EF4-FFF2-40B4-BE49-F238E27FC236}">
                <a16:creationId xmlns:a16="http://schemas.microsoft.com/office/drawing/2014/main" id="{EED3C020-7DBC-4130-9410-25BA7A234746}"/>
              </a:ext>
            </a:extLst>
          </p:cNvPr>
          <p:cNvSpPr>
            <a:spLocks noGrp="1"/>
          </p:cNvSpPr>
          <p:nvPr>
            <p:ph type="body" sz="quarter" idx="39" hasCustomPrompt="1"/>
          </p:nvPr>
        </p:nvSpPr>
        <p:spPr>
          <a:xfrm>
            <a:off x="5837013" y="5203730"/>
            <a:ext cx="4690590" cy="334313"/>
          </a:xfrm>
          <a:prstGeom prst="rect">
            <a:avLst/>
          </a:prstGeom>
        </p:spPr>
        <p:txBody>
          <a:bodyPr wrap="square" lIns="0" tIns="72000" rIns="0" numCol="1" spcCol="720000" anchor="t">
            <a:spAutoFit/>
          </a:bodyPr>
          <a:lstStyle>
            <a:lvl1pPr marL="0" indent="0">
              <a:lnSpc>
                <a:spcPct val="100000"/>
              </a:lnSpc>
              <a:spcBef>
                <a:spcPts val="0"/>
              </a:spcBef>
              <a:buFont typeface="Arial" panose="020B0604020202020204" pitchFamily="34" charset="0"/>
              <a:buNone/>
              <a:defRPr sz="1400" b="0" i="0">
                <a:solidFill>
                  <a:schemeClr val="tx2"/>
                </a:solidFill>
                <a:latin typeface="Equip Light" panose="02000503000000020004" pitchFamily="2" charset="77"/>
              </a:defRPr>
            </a:lvl1pPr>
          </a:lstStyle>
          <a:p>
            <a:pPr lvl="0"/>
            <a:r>
              <a:rPr lang="en-GB"/>
              <a:t>Edit social networks</a:t>
            </a:r>
          </a:p>
        </p:txBody>
      </p:sp>
      <p:sp>
        <p:nvSpPr>
          <p:cNvPr id="31" name="Text Placeholder 7">
            <a:extLst>
              <a:ext uri="{FF2B5EF4-FFF2-40B4-BE49-F238E27FC236}">
                <a16:creationId xmlns:a16="http://schemas.microsoft.com/office/drawing/2014/main" id="{B97A538B-BF19-4707-A7FB-B74F61CDCC95}"/>
              </a:ext>
            </a:extLst>
          </p:cNvPr>
          <p:cNvSpPr>
            <a:spLocks noGrp="1"/>
          </p:cNvSpPr>
          <p:nvPr>
            <p:ph type="body" sz="quarter" idx="40" hasCustomPrompt="1"/>
          </p:nvPr>
        </p:nvSpPr>
        <p:spPr>
          <a:xfrm>
            <a:off x="5837013" y="3919232"/>
            <a:ext cx="4690590" cy="426646"/>
          </a:xfrm>
          <a:prstGeom prst="rect">
            <a:avLst/>
          </a:prstGeom>
        </p:spPr>
        <p:txBody>
          <a:bodyPr wrap="square" lIns="0" tIns="72000" rIns="0" numCol="1" spcCol="720000" anchor="t">
            <a:spAutoFit/>
          </a:bodyPr>
          <a:lstStyle>
            <a:lvl1pPr marL="0" indent="0">
              <a:lnSpc>
                <a:spcPct val="100000"/>
              </a:lnSpc>
              <a:spcBef>
                <a:spcPts val="0"/>
              </a:spcBef>
              <a:buFont typeface="Arial" panose="020B0604020202020204" pitchFamily="34" charset="0"/>
              <a:buNone/>
              <a:defRPr sz="2000" b="1" i="0">
                <a:solidFill>
                  <a:schemeClr val="tx2"/>
                </a:solidFill>
                <a:latin typeface="Equip Extended" panose="02000503030000020004" pitchFamily="50" charset="0"/>
              </a:defRPr>
            </a:lvl1pPr>
          </a:lstStyle>
          <a:p>
            <a:pPr lvl="0"/>
            <a:r>
              <a:rPr lang="en-GB"/>
              <a:t>Edit presenter name</a:t>
            </a:r>
          </a:p>
        </p:txBody>
      </p:sp>
      <p:sp>
        <p:nvSpPr>
          <p:cNvPr id="32" name="Text Placeholder 7">
            <a:extLst>
              <a:ext uri="{FF2B5EF4-FFF2-40B4-BE49-F238E27FC236}">
                <a16:creationId xmlns:a16="http://schemas.microsoft.com/office/drawing/2014/main" id="{E25B301F-9F8E-42C1-846C-862E7DD52762}"/>
              </a:ext>
            </a:extLst>
          </p:cNvPr>
          <p:cNvSpPr>
            <a:spLocks noGrp="1"/>
          </p:cNvSpPr>
          <p:nvPr>
            <p:ph type="body" sz="quarter" idx="41" hasCustomPrompt="1"/>
          </p:nvPr>
        </p:nvSpPr>
        <p:spPr>
          <a:xfrm>
            <a:off x="626395" y="481626"/>
            <a:ext cx="7200000" cy="488201"/>
          </a:xfrm>
          <a:prstGeom prst="rect">
            <a:avLst/>
          </a:prstGeom>
        </p:spPr>
        <p:txBody>
          <a:bodyPr wrap="square" tIns="72000" anchor="t">
            <a:spAutoFit/>
          </a:bodyPr>
          <a:lstStyle>
            <a:lvl1pPr marL="0" indent="0">
              <a:lnSpc>
                <a:spcPct val="100000"/>
              </a:lnSpc>
              <a:spcBef>
                <a:spcPts val="0"/>
              </a:spcBef>
              <a:buNone/>
              <a:defRPr sz="2400" b="1" i="0">
                <a:solidFill>
                  <a:schemeClr val="tx2"/>
                </a:solidFill>
                <a:latin typeface="Equip Extended" panose="02000503030000020004" pitchFamily="50" charset="0"/>
              </a:defRPr>
            </a:lvl1pPr>
          </a:lstStyle>
          <a:p>
            <a:pPr lvl="0"/>
            <a:r>
              <a:rPr lang="en-GB"/>
              <a:t>Edit title</a:t>
            </a:r>
          </a:p>
        </p:txBody>
      </p:sp>
      <p:sp>
        <p:nvSpPr>
          <p:cNvPr id="33" name="Text Placeholder 7">
            <a:extLst>
              <a:ext uri="{FF2B5EF4-FFF2-40B4-BE49-F238E27FC236}">
                <a16:creationId xmlns:a16="http://schemas.microsoft.com/office/drawing/2014/main" id="{74CF1EC8-2698-4715-B581-EBDA127C465D}"/>
              </a:ext>
            </a:extLst>
          </p:cNvPr>
          <p:cNvSpPr>
            <a:spLocks noGrp="1"/>
          </p:cNvSpPr>
          <p:nvPr>
            <p:ph type="body" sz="quarter" idx="10" hasCustomPrompt="1"/>
          </p:nvPr>
        </p:nvSpPr>
        <p:spPr>
          <a:xfrm>
            <a:off x="626401" y="5876515"/>
            <a:ext cx="10862324" cy="498475"/>
          </a:xfrm>
        </p:spPr>
        <p:txBody>
          <a:bodyPr anchor="ctr">
            <a:noAutofit/>
          </a:bodyPr>
          <a:lstStyle>
            <a:lvl1pPr marL="0" indent="0">
              <a:spcBef>
                <a:spcPts val="0"/>
              </a:spcBef>
              <a:buNone/>
              <a:defRPr sz="1000" b="0" i="0">
                <a:solidFill>
                  <a:schemeClr val="bg2"/>
                </a:solidFill>
                <a:latin typeface="Equip Extended Light" panose="02000503000000020004" pitchFamily="2" charset="77"/>
              </a:defRPr>
            </a:lvl1pPr>
          </a:lstStyle>
          <a:p>
            <a:pPr lvl="0"/>
            <a:r>
              <a:rPr lang="en-GB"/>
              <a:t>Edit Footnote</a:t>
            </a:r>
          </a:p>
        </p:txBody>
      </p:sp>
    </p:spTree>
    <p:extLst>
      <p:ext uri="{BB962C8B-B14F-4D97-AF65-F5344CB8AC3E}">
        <p14:creationId xmlns:p14="http://schemas.microsoft.com/office/powerpoint/2010/main" val="343137384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4_1_Thank You White">
    <p:bg>
      <p:bgPr>
        <a:solidFill>
          <a:schemeClr val="bg1"/>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35A180E1-0906-AF4F-AD8C-D37F88FAE72A}"/>
              </a:ext>
            </a:extLst>
          </p:cNvPr>
          <p:cNvSpPr>
            <a:spLocks noGrp="1"/>
          </p:cNvSpPr>
          <p:nvPr>
            <p:ph type="title" hasCustomPrompt="1"/>
          </p:nvPr>
        </p:nvSpPr>
        <p:spPr>
          <a:xfrm>
            <a:off x="639696" y="3136613"/>
            <a:ext cx="2894399" cy="584775"/>
          </a:xfrm>
          <a:prstGeom prst="rect">
            <a:avLst/>
          </a:prstGeom>
        </p:spPr>
        <p:txBody>
          <a:bodyPr wrap="square" anchor="ctr">
            <a:spAutoFit/>
          </a:bodyPr>
          <a:lstStyle>
            <a:lvl1pPr>
              <a:lnSpc>
                <a:spcPct val="100000"/>
              </a:lnSpc>
              <a:defRPr sz="3200" b="0" i="0">
                <a:solidFill>
                  <a:schemeClr val="tx2"/>
                </a:solidFill>
                <a:latin typeface="Equip Extended Medium" panose="02000603000000020004" pitchFamily="2" charset="77"/>
              </a:defRPr>
            </a:lvl1pPr>
          </a:lstStyle>
          <a:p>
            <a:r>
              <a:rPr lang="en-GB"/>
              <a:t>Edit title</a:t>
            </a:r>
            <a:endParaRPr lang="en-PT"/>
          </a:p>
        </p:txBody>
      </p:sp>
      <p:pic>
        <p:nvPicPr>
          <p:cNvPr id="6" name="N_3D_transp-updated-color.png" descr="N_3D_transp-updated-color.png">
            <a:extLst>
              <a:ext uri="{FF2B5EF4-FFF2-40B4-BE49-F238E27FC236}">
                <a16:creationId xmlns:a16="http://schemas.microsoft.com/office/drawing/2014/main" id="{B15D0DE5-FF21-6849-BFE2-D55351637875}"/>
              </a:ext>
            </a:extLst>
          </p:cNvPr>
          <p:cNvPicPr>
            <a:picLocks noChangeAspect="1"/>
          </p:cNvPicPr>
          <p:nvPr userDrawn="1"/>
        </p:nvPicPr>
        <p:blipFill>
          <a:blip r:embed="rId2"/>
          <a:srcRect l="26275" t="24199" r="29122" b="27518"/>
          <a:stretch>
            <a:fillRect/>
          </a:stretch>
        </p:blipFill>
        <p:spPr>
          <a:xfrm>
            <a:off x="4225440" y="1997476"/>
            <a:ext cx="3741121" cy="2863048"/>
          </a:xfrm>
          <a:prstGeom prst="rect">
            <a:avLst/>
          </a:prstGeom>
          <a:ln w="12700">
            <a:miter lim="400000"/>
          </a:ln>
        </p:spPr>
      </p:pic>
      <p:sp>
        <p:nvSpPr>
          <p:cNvPr id="7" name="Text Placeholder 7">
            <a:extLst>
              <a:ext uri="{FF2B5EF4-FFF2-40B4-BE49-F238E27FC236}">
                <a16:creationId xmlns:a16="http://schemas.microsoft.com/office/drawing/2014/main" id="{5E0B7015-129F-4264-898E-71D87B52D96A}"/>
              </a:ext>
            </a:extLst>
          </p:cNvPr>
          <p:cNvSpPr>
            <a:spLocks noGrp="1"/>
          </p:cNvSpPr>
          <p:nvPr>
            <p:ph type="body" sz="quarter" idx="10" hasCustomPrompt="1"/>
          </p:nvPr>
        </p:nvSpPr>
        <p:spPr>
          <a:xfrm>
            <a:off x="626401" y="5876515"/>
            <a:ext cx="10862324" cy="498475"/>
          </a:xfrm>
        </p:spPr>
        <p:txBody>
          <a:bodyPr anchor="ctr">
            <a:noAutofit/>
          </a:bodyPr>
          <a:lstStyle>
            <a:lvl1pPr marL="0" indent="0">
              <a:spcBef>
                <a:spcPts val="0"/>
              </a:spcBef>
              <a:buNone/>
              <a:defRPr sz="1000" b="0" i="0">
                <a:solidFill>
                  <a:schemeClr val="bg2"/>
                </a:solidFill>
                <a:latin typeface="Equip Extended Light" panose="02000503000000020004" pitchFamily="2" charset="77"/>
              </a:defRPr>
            </a:lvl1pPr>
          </a:lstStyle>
          <a:p>
            <a:pPr lvl="0"/>
            <a:r>
              <a:rPr lang="en-GB"/>
              <a:t>Edit Footnote</a:t>
            </a:r>
          </a:p>
        </p:txBody>
      </p:sp>
    </p:spTree>
    <p:extLst>
      <p:ext uri="{BB962C8B-B14F-4D97-AF65-F5344CB8AC3E}">
        <p14:creationId xmlns:p14="http://schemas.microsoft.com/office/powerpoint/2010/main" val="2566240276"/>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4_2_Thank You Blue">
    <p:bg>
      <p:bgPr>
        <a:solidFill>
          <a:schemeClr val="accent4"/>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35A180E1-0906-AF4F-AD8C-D37F88FAE72A}"/>
              </a:ext>
            </a:extLst>
          </p:cNvPr>
          <p:cNvSpPr>
            <a:spLocks noGrp="1"/>
          </p:cNvSpPr>
          <p:nvPr>
            <p:ph type="title" hasCustomPrompt="1"/>
          </p:nvPr>
        </p:nvSpPr>
        <p:spPr>
          <a:xfrm>
            <a:off x="639696" y="3136613"/>
            <a:ext cx="2894399" cy="584775"/>
          </a:xfrm>
          <a:prstGeom prst="rect">
            <a:avLst/>
          </a:prstGeom>
        </p:spPr>
        <p:txBody>
          <a:bodyPr wrap="square" anchor="ctr">
            <a:spAutoFit/>
          </a:bodyPr>
          <a:lstStyle>
            <a:lvl1pPr>
              <a:lnSpc>
                <a:spcPct val="100000"/>
              </a:lnSpc>
              <a:defRPr sz="3200" b="0" i="0">
                <a:solidFill>
                  <a:schemeClr val="bg1"/>
                </a:solidFill>
                <a:latin typeface="Equip Extended Medium" panose="02000603000000020004" pitchFamily="2" charset="77"/>
              </a:defRPr>
            </a:lvl1pPr>
          </a:lstStyle>
          <a:p>
            <a:r>
              <a:rPr lang="en-GB"/>
              <a:t>Edit title</a:t>
            </a:r>
            <a:endParaRPr lang="en-PT"/>
          </a:p>
        </p:txBody>
      </p:sp>
      <p:pic>
        <p:nvPicPr>
          <p:cNvPr id="6" name="N_3D_transp-updated-color.png" descr="N_3D_transp-updated-color.png">
            <a:extLst>
              <a:ext uri="{FF2B5EF4-FFF2-40B4-BE49-F238E27FC236}">
                <a16:creationId xmlns:a16="http://schemas.microsoft.com/office/drawing/2014/main" id="{B15D0DE5-FF21-6849-BFE2-D55351637875}"/>
              </a:ext>
            </a:extLst>
          </p:cNvPr>
          <p:cNvPicPr>
            <a:picLocks noChangeAspect="1"/>
          </p:cNvPicPr>
          <p:nvPr userDrawn="1"/>
        </p:nvPicPr>
        <p:blipFill>
          <a:blip r:embed="rId2"/>
          <a:srcRect l="26275" t="24199" r="29122" b="27518"/>
          <a:stretch>
            <a:fillRect/>
          </a:stretch>
        </p:blipFill>
        <p:spPr>
          <a:xfrm>
            <a:off x="4225440" y="1997476"/>
            <a:ext cx="3741121" cy="2863048"/>
          </a:xfrm>
          <a:prstGeom prst="rect">
            <a:avLst/>
          </a:prstGeom>
          <a:ln w="12700">
            <a:miter lim="400000"/>
          </a:ln>
        </p:spPr>
      </p:pic>
      <p:sp>
        <p:nvSpPr>
          <p:cNvPr id="7" name="Text Placeholder 7">
            <a:extLst>
              <a:ext uri="{FF2B5EF4-FFF2-40B4-BE49-F238E27FC236}">
                <a16:creationId xmlns:a16="http://schemas.microsoft.com/office/drawing/2014/main" id="{624D7765-EC03-434F-BD12-80F7B8B0CC95}"/>
              </a:ext>
            </a:extLst>
          </p:cNvPr>
          <p:cNvSpPr>
            <a:spLocks noGrp="1"/>
          </p:cNvSpPr>
          <p:nvPr>
            <p:ph type="body" sz="quarter" idx="10" hasCustomPrompt="1"/>
          </p:nvPr>
        </p:nvSpPr>
        <p:spPr>
          <a:xfrm>
            <a:off x="626401" y="5876515"/>
            <a:ext cx="10862324" cy="498475"/>
          </a:xfrm>
        </p:spPr>
        <p:txBody>
          <a:bodyPr anchor="ctr">
            <a:noAutofit/>
          </a:bodyPr>
          <a:lstStyle>
            <a:lvl1pPr marL="0" indent="0">
              <a:spcBef>
                <a:spcPts val="0"/>
              </a:spcBef>
              <a:buNone/>
              <a:defRPr sz="1000" b="0" i="0">
                <a:solidFill>
                  <a:schemeClr val="bg2"/>
                </a:solidFill>
                <a:latin typeface="Equip Extended Light" panose="02000503000000020004" pitchFamily="2" charset="77"/>
              </a:defRPr>
            </a:lvl1pPr>
          </a:lstStyle>
          <a:p>
            <a:pPr lvl="0"/>
            <a:r>
              <a:rPr lang="en-GB"/>
              <a:t>Edit Footnote</a:t>
            </a:r>
          </a:p>
        </p:txBody>
      </p:sp>
    </p:spTree>
    <p:extLst>
      <p:ext uri="{BB962C8B-B14F-4D97-AF65-F5344CB8AC3E}">
        <p14:creationId xmlns:p14="http://schemas.microsoft.com/office/powerpoint/2010/main" val="3116962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3_Section Big Title Green">
    <p:bg>
      <p:bgPr>
        <a:solidFill>
          <a:schemeClr val="accent1"/>
        </a:solidFill>
        <a:effectLst/>
      </p:bgPr>
    </p:bg>
    <p:spTree>
      <p:nvGrpSpPr>
        <p:cNvPr id="1" name=""/>
        <p:cNvGrpSpPr/>
        <p:nvPr/>
      </p:nvGrpSpPr>
      <p:grpSpPr>
        <a:xfrm>
          <a:off x="0" y="0"/>
          <a:ext cx="0" cy="0"/>
          <a:chOff x="0" y="0"/>
          <a:chExt cx="0" cy="0"/>
        </a:xfrm>
      </p:grpSpPr>
      <p:pic>
        <p:nvPicPr>
          <p:cNvPr id="11" name="r1Artboard 3 copy 34edsw.pdf">
            <a:extLst>
              <a:ext uri="{FF2B5EF4-FFF2-40B4-BE49-F238E27FC236}">
                <a16:creationId xmlns:a16="http://schemas.microsoft.com/office/drawing/2014/main" id="{46733C63-EC4A-6C4E-97F9-41C4DCCF3213}"/>
              </a:ext>
            </a:extLst>
          </p:cNvPr>
          <p:cNvPicPr>
            <a:picLocks noChangeAspect="1"/>
          </p:cNvPicPr>
          <p:nvPr userDrawn="1"/>
        </p:nvPicPr>
        <p:blipFill rotWithShape="1">
          <a:blip r:embed="rId2">
            <a:alphaModFix amt="56000"/>
            <a:extLst>
              <a:ext uri="{28A0092B-C50C-407E-A947-70E740481C1C}">
                <a14:useLocalDpi xmlns:a14="http://schemas.microsoft.com/office/drawing/2010/main" val="0"/>
              </a:ext>
            </a:extLst>
          </a:blip>
          <a:srcRect l="-127" t="37299" r="51849" b="14438"/>
          <a:stretch/>
        </p:blipFill>
        <p:spPr>
          <a:xfrm>
            <a:off x="3758638" y="0"/>
            <a:ext cx="8433362" cy="6858000"/>
          </a:xfrm>
          <a:prstGeom prst="rect">
            <a:avLst/>
          </a:prstGeom>
          <a:ln w="12700">
            <a:miter lim="400000"/>
          </a:ln>
        </p:spPr>
      </p:pic>
      <p:sp>
        <p:nvSpPr>
          <p:cNvPr id="6" name="Text Placeholder 7">
            <a:extLst>
              <a:ext uri="{FF2B5EF4-FFF2-40B4-BE49-F238E27FC236}">
                <a16:creationId xmlns:a16="http://schemas.microsoft.com/office/drawing/2014/main" id="{7ADE9F74-B5D2-0849-8C82-52533EDDA707}"/>
              </a:ext>
            </a:extLst>
          </p:cNvPr>
          <p:cNvSpPr>
            <a:spLocks noGrp="1"/>
          </p:cNvSpPr>
          <p:nvPr>
            <p:ph type="body" sz="quarter" idx="10" hasCustomPrompt="1"/>
          </p:nvPr>
        </p:nvSpPr>
        <p:spPr>
          <a:xfrm>
            <a:off x="639386" y="5876515"/>
            <a:ext cx="9668395" cy="498475"/>
          </a:xfrm>
        </p:spPr>
        <p:txBody>
          <a:bodyPr anchor="ctr">
            <a:noAutofit/>
          </a:bodyPr>
          <a:lstStyle>
            <a:lvl1pPr marL="0" indent="0">
              <a:buNone/>
              <a:defRPr sz="1000" b="0" i="0">
                <a:solidFill>
                  <a:schemeClr val="tx2"/>
                </a:solidFill>
                <a:latin typeface="Equip Extended Light" panose="02000503000000020004" pitchFamily="2" charset="77"/>
              </a:defRPr>
            </a:lvl1pPr>
          </a:lstStyle>
          <a:p>
            <a:pPr lvl="0"/>
            <a:r>
              <a:rPr lang="en-GB"/>
              <a:t>Edit Footnote</a:t>
            </a:r>
          </a:p>
        </p:txBody>
      </p:sp>
      <p:sp>
        <p:nvSpPr>
          <p:cNvPr id="9" name="Title 1">
            <a:extLst>
              <a:ext uri="{FF2B5EF4-FFF2-40B4-BE49-F238E27FC236}">
                <a16:creationId xmlns:a16="http://schemas.microsoft.com/office/drawing/2014/main" id="{5394E7F7-F58F-824F-9C78-70D60E6E0478}"/>
              </a:ext>
            </a:extLst>
          </p:cNvPr>
          <p:cNvSpPr>
            <a:spLocks noGrp="1"/>
          </p:cNvSpPr>
          <p:nvPr>
            <p:ph type="title" hasCustomPrompt="1"/>
          </p:nvPr>
        </p:nvSpPr>
        <p:spPr>
          <a:xfrm>
            <a:off x="637247" y="2969911"/>
            <a:ext cx="9767782" cy="1200329"/>
          </a:xfrm>
          <a:prstGeom prst="rect">
            <a:avLst/>
          </a:prstGeom>
        </p:spPr>
        <p:txBody>
          <a:bodyPr lIns="72000" anchor="b">
            <a:spAutoFit/>
          </a:bodyPr>
          <a:lstStyle>
            <a:lvl1pPr>
              <a:lnSpc>
                <a:spcPct val="100000"/>
              </a:lnSpc>
              <a:defRPr sz="7200" b="1" i="0">
                <a:solidFill>
                  <a:schemeClr val="tx2"/>
                </a:solidFill>
                <a:latin typeface="Equip Extended" panose="02000503030000020004" pitchFamily="2" charset="77"/>
              </a:defRPr>
            </a:lvl1pPr>
          </a:lstStyle>
          <a:p>
            <a:r>
              <a:rPr lang="en-GB"/>
              <a:t>Edit section title</a:t>
            </a:r>
            <a:endParaRPr lang="en-PT"/>
          </a:p>
        </p:txBody>
      </p:sp>
      <p:pic>
        <p:nvPicPr>
          <p:cNvPr id="10" name="Graphic 9">
            <a:extLst>
              <a:ext uri="{FF2B5EF4-FFF2-40B4-BE49-F238E27FC236}">
                <a16:creationId xmlns:a16="http://schemas.microsoft.com/office/drawing/2014/main" id="{D6517F54-B2B2-8E4D-BE47-0A3FBD6DEE70}"/>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37600" y="0"/>
            <a:ext cx="1982400" cy="1486800"/>
          </a:xfrm>
          <a:prstGeom prst="rect">
            <a:avLst/>
          </a:prstGeom>
        </p:spPr>
      </p:pic>
      <p:sp>
        <p:nvSpPr>
          <p:cNvPr id="8" name="Text Placeholder 7">
            <a:extLst>
              <a:ext uri="{FF2B5EF4-FFF2-40B4-BE49-F238E27FC236}">
                <a16:creationId xmlns:a16="http://schemas.microsoft.com/office/drawing/2014/main" id="{92A0AF52-A383-8B4C-BAF5-8094DCFA20E7}"/>
              </a:ext>
            </a:extLst>
          </p:cNvPr>
          <p:cNvSpPr>
            <a:spLocks noGrp="1"/>
          </p:cNvSpPr>
          <p:nvPr>
            <p:ph type="body" sz="quarter" idx="13" hasCustomPrompt="1"/>
          </p:nvPr>
        </p:nvSpPr>
        <p:spPr>
          <a:xfrm>
            <a:off x="639386" y="4407425"/>
            <a:ext cx="9767782" cy="462998"/>
          </a:xfrm>
        </p:spPr>
        <p:txBody>
          <a:bodyPr tIns="108000" anchor="t">
            <a:spAutoFit/>
          </a:bodyPr>
          <a:lstStyle>
            <a:lvl1pPr marL="0" indent="0">
              <a:lnSpc>
                <a:spcPct val="100000"/>
              </a:lnSpc>
              <a:buNone/>
              <a:defRPr sz="2000" b="0" i="0">
                <a:solidFill>
                  <a:schemeClr val="tx2"/>
                </a:solidFill>
                <a:latin typeface="Equip Extended Thin" panose="02000503030000020004" pitchFamily="2" charset="77"/>
              </a:defRPr>
            </a:lvl1pPr>
          </a:lstStyle>
          <a:p>
            <a:pPr lvl="0"/>
            <a:r>
              <a:rPr lang="en-GB"/>
              <a:t>Edit description</a:t>
            </a:r>
          </a:p>
        </p:txBody>
      </p:sp>
    </p:spTree>
    <p:extLst>
      <p:ext uri="{BB962C8B-B14F-4D97-AF65-F5344CB8AC3E}">
        <p14:creationId xmlns:p14="http://schemas.microsoft.com/office/powerpoint/2010/main" val="40039393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4_Section Big Title Ima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B5DF88E5-BA32-4746-87F7-B2AF8460F0B5}"/>
              </a:ext>
            </a:extLst>
          </p:cNvPr>
          <p:cNvSpPr/>
          <p:nvPr userDrawn="1"/>
        </p:nvSpPr>
        <p:spPr>
          <a:xfrm>
            <a:off x="0" y="0"/>
            <a:ext cx="12192000" cy="6858000"/>
          </a:xfrm>
          <a:prstGeom prst="rect">
            <a:avLst/>
          </a:prstGeom>
          <a:solidFill>
            <a:schemeClr val="accent4">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4" name="Title 1">
            <a:extLst>
              <a:ext uri="{FF2B5EF4-FFF2-40B4-BE49-F238E27FC236}">
                <a16:creationId xmlns:a16="http://schemas.microsoft.com/office/drawing/2014/main" id="{17AAB606-6867-894C-9BD5-B6BFB3E820B8}"/>
              </a:ext>
            </a:extLst>
          </p:cNvPr>
          <p:cNvSpPr>
            <a:spLocks noGrp="1"/>
          </p:cNvSpPr>
          <p:nvPr>
            <p:ph type="title" hasCustomPrompt="1"/>
          </p:nvPr>
        </p:nvSpPr>
        <p:spPr>
          <a:xfrm>
            <a:off x="637247" y="2986777"/>
            <a:ext cx="9767782" cy="1200329"/>
          </a:xfrm>
          <a:prstGeom prst="rect">
            <a:avLst/>
          </a:prstGeom>
        </p:spPr>
        <p:txBody>
          <a:bodyPr lIns="72000" anchor="ctr">
            <a:spAutoFit/>
          </a:bodyPr>
          <a:lstStyle>
            <a:lvl1pPr>
              <a:lnSpc>
                <a:spcPct val="100000"/>
              </a:lnSpc>
              <a:defRPr sz="7200" b="1" i="0">
                <a:solidFill>
                  <a:schemeClr val="bg1"/>
                </a:solidFill>
                <a:latin typeface="Equip Extended" panose="02000503030000020004" pitchFamily="2" charset="77"/>
              </a:defRPr>
            </a:lvl1pPr>
          </a:lstStyle>
          <a:p>
            <a:r>
              <a:rPr lang="en-GB"/>
              <a:t>Edit section title</a:t>
            </a:r>
            <a:endParaRPr lang="en-PT"/>
          </a:p>
        </p:txBody>
      </p:sp>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767782" cy="498475"/>
          </a:xfrm>
        </p:spPr>
        <p:txBody>
          <a:bodyPr anchor="ctr">
            <a:noAutofit/>
          </a:bodyPr>
          <a:lstStyle>
            <a:lvl1pPr marL="0" indent="0">
              <a:buNone/>
              <a:defRPr sz="1000" b="0" i="0">
                <a:solidFill>
                  <a:schemeClr val="bg1"/>
                </a:solidFill>
                <a:latin typeface="Equip Extended Light" panose="02000503000000020004" pitchFamily="2" charset="77"/>
              </a:defRPr>
            </a:lvl1pPr>
          </a:lstStyle>
          <a:p>
            <a:pPr lvl="0"/>
            <a:r>
              <a:rPr lang="en-GB"/>
              <a:t>Edit Footnote</a:t>
            </a:r>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77041" y="379903"/>
            <a:ext cx="813599" cy="715078"/>
          </a:xfrm>
          <a:prstGeom prst="rect">
            <a:avLst/>
          </a:prstGeom>
        </p:spPr>
      </p:pic>
      <p:sp>
        <p:nvSpPr>
          <p:cNvPr id="7" name="Text Placeholder 7">
            <a:extLst>
              <a:ext uri="{FF2B5EF4-FFF2-40B4-BE49-F238E27FC236}">
                <a16:creationId xmlns:a16="http://schemas.microsoft.com/office/drawing/2014/main" id="{261C9580-8E18-144F-875F-166D4D85CAFE}"/>
              </a:ext>
            </a:extLst>
          </p:cNvPr>
          <p:cNvSpPr>
            <a:spLocks noGrp="1"/>
          </p:cNvSpPr>
          <p:nvPr>
            <p:ph type="body" sz="quarter" idx="13" hasCustomPrompt="1"/>
          </p:nvPr>
        </p:nvSpPr>
        <p:spPr>
          <a:xfrm>
            <a:off x="639386" y="4407425"/>
            <a:ext cx="9767782" cy="1386327"/>
          </a:xfrm>
        </p:spPr>
        <p:txBody>
          <a:bodyPr tIns="108000" anchor="t">
            <a:spAutoFit/>
          </a:bodyPr>
          <a:lstStyle>
            <a:lvl1pPr marL="0" indent="0">
              <a:lnSpc>
                <a:spcPct val="100000"/>
              </a:lnSpc>
              <a:buNone/>
              <a:defRPr sz="2000" b="0" i="0">
                <a:solidFill>
                  <a:schemeClr val="bg1"/>
                </a:solidFill>
                <a:latin typeface="Equip Extended Thin" panose="02000503030000020004" pitchFamily="2" charset="77"/>
              </a:defRPr>
            </a:lvl1pPr>
          </a:lstStyle>
          <a:p>
            <a:pPr lvl="0"/>
            <a:r>
              <a:rPr lang="en-GB"/>
              <a:t>Feel free to exchange the background photo, but please keep the overlay layer on top. You can exchange the photo by clicking on the Design tab, in Customize, click Format Background. And then click Insert under Picture Source to select your photo.</a:t>
            </a:r>
          </a:p>
        </p:txBody>
      </p:sp>
    </p:spTree>
    <p:extLst>
      <p:ext uri="{BB962C8B-B14F-4D97-AF65-F5344CB8AC3E}">
        <p14:creationId xmlns:p14="http://schemas.microsoft.com/office/powerpoint/2010/main" val="32584126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1_Section Small Title White">
    <p:bg>
      <p:bgPr>
        <a:solidFill>
          <a:schemeClr val="bg1"/>
        </a:solidFill>
        <a:effectLst/>
      </p:bgPr>
    </p:bg>
    <p:spTree>
      <p:nvGrpSpPr>
        <p:cNvPr id="1" name=""/>
        <p:cNvGrpSpPr/>
        <p:nvPr/>
      </p:nvGrpSpPr>
      <p:grpSpPr>
        <a:xfrm>
          <a:off x="0" y="0"/>
          <a:ext cx="0" cy="0"/>
          <a:chOff x="0" y="0"/>
          <a:chExt cx="0" cy="0"/>
        </a:xfrm>
      </p:grpSpPr>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767782" cy="498475"/>
          </a:xfrm>
        </p:spPr>
        <p:txBody>
          <a:bodyPr anchor="ctr">
            <a:noAutofit/>
          </a:bodyPr>
          <a:lstStyle>
            <a:lvl1pPr marL="0" indent="0">
              <a:buNone/>
              <a:defRPr sz="1000" b="0" i="0">
                <a:solidFill>
                  <a:schemeClr val="bg2"/>
                </a:solidFill>
                <a:latin typeface="Equip Extended Light" panose="02000503000000020004" pitchFamily="2" charset="77"/>
              </a:defRPr>
            </a:lvl1pPr>
          </a:lstStyle>
          <a:p>
            <a:pPr lvl="0"/>
            <a:r>
              <a:rPr lang="en-GB"/>
              <a:t>Edit Footnote</a:t>
            </a:r>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77041" y="379903"/>
            <a:ext cx="813599" cy="715078"/>
          </a:xfrm>
          <a:prstGeom prst="rect">
            <a:avLst/>
          </a:prstGeom>
        </p:spPr>
      </p:pic>
      <p:sp>
        <p:nvSpPr>
          <p:cNvPr id="8" name="Title 1">
            <a:extLst>
              <a:ext uri="{FF2B5EF4-FFF2-40B4-BE49-F238E27FC236}">
                <a16:creationId xmlns:a16="http://schemas.microsoft.com/office/drawing/2014/main" id="{35A180E1-0906-AF4F-AD8C-D37F88FAE72A}"/>
              </a:ext>
            </a:extLst>
          </p:cNvPr>
          <p:cNvSpPr>
            <a:spLocks noGrp="1"/>
          </p:cNvSpPr>
          <p:nvPr>
            <p:ph type="title" hasCustomPrompt="1"/>
          </p:nvPr>
        </p:nvSpPr>
        <p:spPr>
          <a:xfrm>
            <a:off x="637247" y="2781653"/>
            <a:ext cx="9767782" cy="923330"/>
          </a:xfrm>
          <a:prstGeom prst="rect">
            <a:avLst/>
          </a:prstGeom>
        </p:spPr>
        <p:txBody>
          <a:bodyPr lIns="72000" anchor="b">
            <a:spAutoFit/>
          </a:bodyPr>
          <a:lstStyle>
            <a:lvl1pPr>
              <a:lnSpc>
                <a:spcPct val="100000"/>
              </a:lnSpc>
              <a:defRPr sz="5400" b="1" i="0">
                <a:solidFill>
                  <a:schemeClr val="tx2"/>
                </a:solidFill>
                <a:latin typeface="Equip Extended" panose="02000503030000020004" pitchFamily="2" charset="77"/>
              </a:defRPr>
            </a:lvl1pPr>
          </a:lstStyle>
          <a:p>
            <a:r>
              <a:rPr lang="en-GB"/>
              <a:t>Edit small section title</a:t>
            </a:r>
            <a:endParaRPr lang="en-PT"/>
          </a:p>
        </p:txBody>
      </p:sp>
      <p:sp>
        <p:nvSpPr>
          <p:cNvPr id="12" name="Text Placeholder 7">
            <a:extLst>
              <a:ext uri="{FF2B5EF4-FFF2-40B4-BE49-F238E27FC236}">
                <a16:creationId xmlns:a16="http://schemas.microsoft.com/office/drawing/2014/main" id="{BDF32DB2-7359-CA47-9D2B-FC2E95C76AC4}"/>
              </a:ext>
            </a:extLst>
          </p:cNvPr>
          <p:cNvSpPr>
            <a:spLocks noGrp="1"/>
          </p:cNvSpPr>
          <p:nvPr>
            <p:ph type="body" sz="quarter" idx="12" hasCustomPrompt="1"/>
          </p:nvPr>
        </p:nvSpPr>
        <p:spPr>
          <a:xfrm>
            <a:off x="639386" y="4047725"/>
            <a:ext cx="9767782" cy="462998"/>
          </a:xfrm>
        </p:spPr>
        <p:txBody>
          <a:bodyPr tIns="108000" anchor="t">
            <a:spAutoFit/>
          </a:bodyPr>
          <a:lstStyle>
            <a:lvl1pPr marL="0" indent="0">
              <a:lnSpc>
                <a:spcPct val="100000"/>
              </a:lnSpc>
              <a:buNone/>
              <a:defRPr sz="2000" b="0" i="0">
                <a:solidFill>
                  <a:schemeClr val="tx2"/>
                </a:solidFill>
                <a:latin typeface="Equip Extended Thin" panose="02000503030000020004" pitchFamily="2" charset="77"/>
              </a:defRPr>
            </a:lvl1pPr>
          </a:lstStyle>
          <a:p>
            <a:pPr lvl="0"/>
            <a:r>
              <a:rPr lang="en-GB"/>
              <a:t>Edit description</a:t>
            </a:r>
          </a:p>
        </p:txBody>
      </p:sp>
    </p:spTree>
    <p:extLst>
      <p:ext uri="{BB962C8B-B14F-4D97-AF65-F5344CB8AC3E}">
        <p14:creationId xmlns:p14="http://schemas.microsoft.com/office/powerpoint/2010/main" val="6322855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2_Section Small Title Blue">
    <p:bg>
      <p:bgPr>
        <a:solidFill>
          <a:schemeClr val="accent4"/>
        </a:solidFill>
        <a:effectLst/>
      </p:bgPr>
    </p:bg>
    <p:spTree>
      <p:nvGrpSpPr>
        <p:cNvPr id="1" name=""/>
        <p:cNvGrpSpPr/>
        <p:nvPr/>
      </p:nvGrpSpPr>
      <p:grpSpPr>
        <a:xfrm>
          <a:off x="0" y="0"/>
          <a:ext cx="0" cy="0"/>
          <a:chOff x="0" y="0"/>
          <a:chExt cx="0" cy="0"/>
        </a:xfrm>
      </p:grpSpPr>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767782" cy="498475"/>
          </a:xfrm>
        </p:spPr>
        <p:txBody>
          <a:bodyPr anchor="ctr">
            <a:noAutofit/>
          </a:bodyPr>
          <a:lstStyle>
            <a:lvl1pPr marL="0" indent="0">
              <a:buNone/>
              <a:defRPr sz="1000" b="0" i="0">
                <a:solidFill>
                  <a:schemeClr val="bg1"/>
                </a:solidFill>
                <a:latin typeface="Equip Extended Light" panose="02000503000000020004" pitchFamily="2" charset="77"/>
              </a:defRPr>
            </a:lvl1pPr>
          </a:lstStyle>
          <a:p>
            <a:pPr lvl="0"/>
            <a:r>
              <a:rPr lang="en-GB"/>
              <a:t>Edit Footnote</a:t>
            </a:r>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77041" y="379903"/>
            <a:ext cx="813599" cy="715078"/>
          </a:xfrm>
          <a:prstGeom prst="rect">
            <a:avLst/>
          </a:prstGeom>
        </p:spPr>
      </p:pic>
      <p:sp>
        <p:nvSpPr>
          <p:cNvPr id="8" name="Title 1">
            <a:extLst>
              <a:ext uri="{FF2B5EF4-FFF2-40B4-BE49-F238E27FC236}">
                <a16:creationId xmlns:a16="http://schemas.microsoft.com/office/drawing/2014/main" id="{35A180E1-0906-AF4F-AD8C-D37F88FAE72A}"/>
              </a:ext>
            </a:extLst>
          </p:cNvPr>
          <p:cNvSpPr>
            <a:spLocks noGrp="1"/>
          </p:cNvSpPr>
          <p:nvPr>
            <p:ph type="title" hasCustomPrompt="1"/>
          </p:nvPr>
        </p:nvSpPr>
        <p:spPr>
          <a:xfrm>
            <a:off x="637247" y="2781653"/>
            <a:ext cx="9767782" cy="923330"/>
          </a:xfrm>
          <a:prstGeom prst="rect">
            <a:avLst/>
          </a:prstGeom>
        </p:spPr>
        <p:txBody>
          <a:bodyPr lIns="72000" anchor="b">
            <a:spAutoFit/>
          </a:bodyPr>
          <a:lstStyle>
            <a:lvl1pPr>
              <a:lnSpc>
                <a:spcPct val="100000"/>
              </a:lnSpc>
              <a:defRPr sz="5400" b="1" i="0">
                <a:solidFill>
                  <a:schemeClr val="bg1"/>
                </a:solidFill>
                <a:latin typeface="Equip Extended" panose="02000503030000020004" pitchFamily="2" charset="77"/>
              </a:defRPr>
            </a:lvl1pPr>
          </a:lstStyle>
          <a:p>
            <a:r>
              <a:rPr lang="en-GB"/>
              <a:t>Edit small section title</a:t>
            </a:r>
            <a:endParaRPr lang="en-PT"/>
          </a:p>
        </p:txBody>
      </p:sp>
      <p:sp>
        <p:nvSpPr>
          <p:cNvPr id="12" name="Text Placeholder 7">
            <a:extLst>
              <a:ext uri="{FF2B5EF4-FFF2-40B4-BE49-F238E27FC236}">
                <a16:creationId xmlns:a16="http://schemas.microsoft.com/office/drawing/2014/main" id="{BDF32DB2-7359-CA47-9D2B-FC2E95C76AC4}"/>
              </a:ext>
            </a:extLst>
          </p:cNvPr>
          <p:cNvSpPr>
            <a:spLocks noGrp="1"/>
          </p:cNvSpPr>
          <p:nvPr>
            <p:ph type="body" sz="quarter" idx="12" hasCustomPrompt="1"/>
          </p:nvPr>
        </p:nvSpPr>
        <p:spPr>
          <a:xfrm>
            <a:off x="639386" y="4047725"/>
            <a:ext cx="9767782" cy="462998"/>
          </a:xfrm>
        </p:spPr>
        <p:txBody>
          <a:bodyPr tIns="108000" anchor="t">
            <a:spAutoFit/>
          </a:bodyPr>
          <a:lstStyle>
            <a:lvl1pPr marL="0" indent="0">
              <a:lnSpc>
                <a:spcPct val="100000"/>
              </a:lnSpc>
              <a:buNone/>
              <a:defRPr sz="2000" b="0" i="0">
                <a:solidFill>
                  <a:schemeClr val="bg1"/>
                </a:solidFill>
                <a:latin typeface="Equip Extended Thin" panose="02000503030000020004" pitchFamily="2" charset="77"/>
              </a:defRPr>
            </a:lvl1pPr>
          </a:lstStyle>
          <a:p>
            <a:pPr lvl="0"/>
            <a:r>
              <a:rPr lang="en-GB"/>
              <a:t>Edit description</a:t>
            </a:r>
          </a:p>
        </p:txBody>
      </p:sp>
    </p:spTree>
    <p:extLst>
      <p:ext uri="{BB962C8B-B14F-4D97-AF65-F5344CB8AC3E}">
        <p14:creationId xmlns:p14="http://schemas.microsoft.com/office/powerpoint/2010/main" val="3943759687"/>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D31B91D-EC1D-C843-823A-8776341F180F}"/>
              </a:ext>
            </a:extLst>
          </p:cNvPr>
          <p:cNvSpPr>
            <a:spLocks noGrp="1"/>
          </p:cNvSpPr>
          <p:nvPr>
            <p:ph type="title"/>
          </p:nvPr>
        </p:nvSpPr>
        <p:spPr>
          <a:xfrm>
            <a:off x="637901" y="365125"/>
            <a:ext cx="10515600" cy="1325563"/>
          </a:xfrm>
          <a:prstGeom prst="rect">
            <a:avLst/>
          </a:prstGeom>
        </p:spPr>
        <p:txBody>
          <a:bodyPr vert="horz" lIns="91440" tIns="45720" rIns="91440" bIns="45720" rtlCol="0" anchor="ctr">
            <a:normAutofit/>
          </a:bodyPr>
          <a:lstStyle/>
          <a:p>
            <a:r>
              <a:rPr lang="de-DE"/>
              <a:t>Mastertitelformat bearbeiten</a:t>
            </a:r>
            <a:endParaRPr lang="en-PT"/>
          </a:p>
        </p:txBody>
      </p:sp>
      <p:sp>
        <p:nvSpPr>
          <p:cNvPr id="3" name="Text Placeholder 2">
            <a:extLst>
              <a:ext uri="{FF2B5EF4-FFF2-40B4-BE49-F238E27FC236}">
                <a16:creationId xmlns:a16="http://schemas.microsoft.com/office/drawing/2014/main" id="{F6CC87E8-CF73-C446-AD4C-FCBF625077A4}"/>
              </a:ext>
            </a:extLst>
          </p:cNvPr>
          <p:cNvSpPr>
            <a:spLocks noGrp="1"/>
          </p:cNvSpPr>
          <p:nvPr>
            <p:ph type="body" idx="1"/>
          </p:nvPr>
        </p:nvSpPr>
        <p:spPr>
          <a:xfrm>
            <a:off x="637901" y="1825625"/>
            <a:ext cx="10515600"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PT"/>
          </a:p>
        </p:txBody>
      </p:sp>
      <p:sp>
        <p:nvSpPr>
          <p:cNvPr id="4" name="Date Placeholder 3">
            <a:extLst>
              <a:ext uri="{FF2B5EF4-FFF2-40B4-BE49-F238E27FC236}">
                <a16:creationId xmlns:a16="http://schemas.microsoft.com/office/drawing/2014/main" id="{0A4DDBE4-667A-DD46-B17B-E7CB94041C81}"/>
              </a:ext>
            </a:extLst>
          </p:cNvPr>
          <p:cNvSpPr>
            <a:spLocks noGrp="1"/>
          </p:cNvSpPr>
          <p:nvPr>
            <p:ph type="dt" sz="half" idx="2"/>
          </p:nvPr>
        </p:nvSpPr>
        <p:spPr>
          <a:xfrm>
            <a:off x="637901" y="6356350"/>
            <a:ext cx="2743200" cy="365125"/>
          </a:xfrm>
          <a:prstGeom prst="rect">
            <a:avLst/>
          </a:prstGeom>
        </p:spPr>
        <p:txBody>
          <a:bodyPr vert="horz" lIns="91440" tIns="45720" rIns="91440" bIns="45720" rtlCol="0" anchor="ctr"/>
          <a:lstStyle>
            <a:lvl1pPr algn="l">
              <a:defRPr sz="1100" b="0" i="0">
                <a:solidFill>
                  <a:srgbClr val="06041F"/>
                </a:solidFill>
                <a:latin typeface="Equip Light" panose="02000503000000020004" pitchFamily="2" charset="77"/>
              </a:defRPr>
            </a:lvl1pPr>
          </a:lstStyle>
          <a:p>
            <a:fld id="{EFC80696-FAF8-7A43-A227-9407CAA5A0D1}" type="datetimeFigureOut">
              <a:rPr lang="en-PT" smtClean="0"/>
              <a:pPr/>
              <a:t>05/25/2022</a:t>
            </a:fld>
            <a:endParaRPr lang="en-PT"/>
          </a:p>
        </p:txBody>
      </p:sp>
      <p:sp>
        <p:nvSpPr>
          <p:cNvPr id="5" name="Footer Placeholder 4">
            <a:extLst>
              <a:ext uri="{FF2B5EF4-FFF2-40B4-BE49-F238E27FC236}">
                <a16:creationId xmlns:a16="http://schemas.microsoft.com/office/drawing/2014/main" id="{898C6307-2D61-374D-941C-ED8DED0E4854}"/>
              </a:ext>
            </a:extLst>
          </p:cNvPr>
          <p:cNvSpPr>
            <a:spLocks noGrp="1"/>
          </p:cNvSpPr>
          <p:nvPr>
            <p:ph type="ftr" sz="quarter" idx="3"/>
          </p:nvPr>
        </p:nvSpPr>
        <p:spPr>
          <a:xfrm>
            <a:off x="3838301" y="6356350"/>
            <a:ext cx="4114800" cy="365125"/>
          </a:xfrm>
          <a:prstGeom prst="rect">
            <a:avLst/>
          </a:prstGeom>
        </p:spPr>
        <p:txBody>
          <a:bodyPr vert="horz" lIns="91440" tIns="45720" rIns="91440" bIns="45720" rtlCol="0" anchor="ctr"/>
          <a:lstStyle>
            <a:lvl1pPr algn="ctr">
              <a:defRPr sz="1100" b="0" i="0">
                <a:solidFill>
                  <a:srgbClr val="06041F"/>
                </a:solidFill>
                <a:latin typeface="Equip Light" panose="02000503000000020004" pitchFamily="2" charset="77"/>
              </a:defRPr>
            </a:lvl1pPr>
          </a:lstStyle>
          <a:p>
            <a:endParaRPr lang="en-PT"/>
          </a:p>
        </p:txBody>
      </p:sp>
      <p:sp>
        <p:nvSpPr>
          <p:cNvPr id="6" name="Slide Number Placeholder 5">
            <a:extLst>
              <a:ext uri="{FF2B5EF4-FFF2-40B4-BE49-F238E27FC236}">
                <a16:creationId xmlns:a16="http://schemas.microsoft.com/office/drawing/2014/main" id="{031F51C9-0908-E04C-899D-AF69692CE793}"/>
              </a:ext>
            </a:extLst>
          </p:cNvPr>
          <p:cNvSpPr>
            <a:spLocks noGrp="1"/>
          </p:cNvSpPr>
          <p:nvPr>
            <p:ph type="sldNum" sz="quarter" idx="4"/>
          </p:nvPr>
        </p:nvSpPr>
        <p:spPr>
          <a:xfrm>
            <a:off x="8410301" y="6356350"/>
            <a:ext cx="2743200" cy="365125"/>
          </a:xfrm>
          <a:prstGeom prst="rect">
            <a:avLst/>
          </a:prstGeom>
        </p:spPr>
        <p:txBody>
          <a:bodyPr vert="horz" lIns="91440" tIns="45720" rIns="91440" bIns="45720" rtlCol="0" anchor="ctr"/>
          <a:lstStyle>
            <a:lvl1pPr algn="r">
              <a:defRPr sz="1100" b="0" i="0">
                <a:solidFill>
                  <a:srgbClr val="06041F"/>
                </a:solidFill>
                <a:latin typeface="Equip Light" panose="02000503000000020004" pitchFamily="2" charset="77"/>
              </a:defRPr>
            </a:lvl1pPr>
          </a:lstStyle>
          <a:p>
            <a:fld id="{94EE45FB-11CC-594D-B3F6-AACB8EE154A1}" type="slidenum">
              <a:rPr lang="en-PT" smtClean="0"/>
              <a:pPr/>
              <a:t>‹#›</a:t>
            </a:fld>
            <a:endParaRPr lang="en-PT"/>
          </a:p>
        </p:txBody>
      </p:sp>
    </p:spTree>
    <p:extLst>
      <p:ext uri="{BB962C8B-B14F-4D97-AF65-F5344CB8AC3E}">
        <p14:creationId xmlns:p14="http://schemas.microsoft.com/office/powerpoint/2010/main" val="1790122758"/>
      </p:ext>
    </p:extLst>
  </p:cSld>
  <p:clrMap bg1="lt1" tx1="dk1" bg2="lt2" tx2="dk2" accent1="accent1" accent2="accent2" accent3="accent3" accent4="accent4" accent5="accent5" accent6="accent6" hlink="hlink" folHlink="folHlink"/>
  <p:sldLayoutIdLst>
    <p:sldLayoutId id="2147483649" r:id="rId1"/>
    <p:sldLayoutId id="2147483692" r:id="rId2"/>
    <p:sldLayoutId id="2147483728" r:id="rId3"/>
    <p:sldLayoutId id="2147483684" r:id="rId4"/>
    <p:sldLayoutId id="2147483663" r:id="rId5"/>
    <p:sldLayoutId id="2147483729" r:id="rId6"/>
    <p:sldLayoutId id="2147483662" r:id="rId7"/>
    <p:sldLayoutId id="2147483661" r:id="rId8"/>
    <p:sldLayoutId id="2147483688" r:id="rId9"/>
    <p:sldLayoutId id="2147483731" r:id="rId10"/>
    <p:sldLayoutId id="2147483689" r:id="rId11"/>
    <p:sldLayoutId id="2147483660" r:id="rId12"/>
    <p:sldLayoutId id="2147483739" r:id="rId13"/>
    <p:sldLayoutId id="2147483697" r:id="rId14"/>
    <p:sldLayoutId id="2147483698" r:id="rId15"/>
    <p:sldLayoutId id="2147483682" r:id="rId16"/>
    <p:sldLayoutId id="2147483742" r:id="rId17"/>
    <p:sldLayoutId id="2147483743" r:id="rId18"/>
    <p:sldLayoutId id="2147483744" r:id="rId19"/>
    <p:sldLayoutId id="2147483741" r:id="rId20"/>
    <p:sldLayoutId id="2147483696" r:id="rId21"/>
    <p:sldLayoutId id="2147483733" r:id="rId22"/>
    <p:sldLayoutId id="2147483701" r:id="rId23"/>
    <p:sldLayoutId id="2147483702" r:id="rId24"/>
    <p:sldLayoutId id="2147483703" r:id="rId25"/>
    <p:sldLayoutId id="2147483711" r:id="rId26"/>
    <p:sldLayoutId id="2147483707" r:id="rId27"/>
    <p:sldLayoutId id="2147483706" r:id="rId28"/>
    <p:sldLayoutId id="2147483709" r:id="rId29"/>
    <p:sldLayoutId id="2147483712" r:id="rId30"/>
    <p:sldLayoutId id="2147483708" r:id="rId31"/>
    <p:sldLayoutId id="2147483705" r:id="rId32"/>
    <p:sldLayoutId id="2147483710" r:id="rId33"/>
    <p:sldLayoutId id="2147483685" r:id="rId34"/>
    <p:sldLayoutId id="2147483719" r:id="rId35"/>
    <p:sldLayoutId id="2147483681" r:id="rId36"/>
    <p:sldLayoutId id="2147483740" r:id="rId37"/>
    <p:sldLayoutId id="2147483678" r:id="rId38"/>
    <p:sldLayoutId id="2147483720" r:id="rId39"/>
    <p:sldLayoutId id="2147483679" r:id="rId40"/>
    <p:sldLayoutId id="2147483680" r:id="rId41"/>
    <p:sldLayoutId id="2147483715" r:id="rId42"/>
    <p:sldLayoutId id="2147483716" r:id="rId43"/>
    <p:sldLayoutId id="2147483717" r:id="rId44"/>
    <p:sldLayoutId id="2147483722" r:id="rId45"/>
    <p:sldLayoutId id="2147483723" r:id="rId46"/>
    <p:sldLayoutId id="2147483727" r:id="rId47"/>
    <p:sldLayoutId id="2147483724" r:id="rId48"/>
    <p:sldLayoutId id="2147483736" r:id="rId49"/>
    <p:sldLayoutId id="2147483725" r:id="rId50"/>
    <p:sldLayoutId id="2147483726" r:id="rId51"/>
    <p:sldLayoutId id="2147483737" r:id="rId52"/>
    <p:sldLayoutId id="2147483721" r:id="rId53"/>
    <p:sldLayoutId id="2147483745" r:id="rId54"/>
    <p:sldLayoutId id="2147483686" r:id="rId55"/>
    <p:sldLayoutId id="2147483687" r:id="rId56"/>
  </p:sldLayoutIdLst>
  <p:txStyles>
    <p:titleStyle>
      <a:lvl1pPr algn="l" defTabSz="914400" rtl="0" eaLnBrk="1" latinLnBrk="0" hangingPunct="1">
        <a:lnSpc>
          <a:spcPct val="100000"/>
        </a:lnSpc>
        <a:spcBef>
          <a:spcPct val="0"/>
        </a:spcBef>
        <a:buNone/>
        <a:defRPr sz="3200" b="1" i="0" kern="1200">
          <a:solidFill>
            <a:schemeClr val="tx2"/>
          </a:solidFill>
          <a:latin typeface="Equip Extended" panose="02000503030000020004" pitchFamily="2" charset="77"/>
          <a:ea typeface="+mj-ea"/>
          <a:cs typeface="+mj-cs"/>
        </a:defRPr>
      </a:lvl1pPr>
    </p:titleStyle>
    <p:bodyStyle>
      <a:lvl1pPr marL="228600" indent="-228600" algn="l" defTabSz="914400" rtl="0" eaLnBrk="1" latinLnBrk="0" hangingPunct="1">
        <a:lnSpc>
          <a:spcPct val="100000"/>
        </a:lnSpc>
        <a:spcBef>
          <a:spcPts val="0"/>
        </a:spcBef>
        <a:buClr>
          <a:schemeClr val="tx1"/>
        </a:buClr>
        <a:buFont typeface="Arial" panose="020B0604020202020204" pitchFamily="34" charset="0"/>
        <a:buChar char="•"/>
        <a:defRPr sz="2000" b="0" i="0" kern="1200">
          <a:solidFill>
            <a:schemeClr val="tx2"/>
          </a:solidFill>
          <a:latin typeface="Equip Medium" panose="02000503030000020004" pitchFamily="2" charset="77"/>
          <a:ea typeface="+mn-ea"/>
          <a:cs typeface="+mn-cs"/>
        </a:defRPr>
      </a:lvl1pPr>
      <a:lvl2pPr marL="685800" indent="-228600" algn="l" defTabSz="914400" rtl="0" eaLnBrk="1" latinLnBrk="0" hangingPunct="1">
        <a:lnSpc>
          <a:spcPct val="100000"/>
        </a:lnSpc>
        <a:spcBef>
          <a:spcPts val="0"/>
        </a:spcBef>
        <a:buClr>
          <a:schemeClr val="tx1"/>
        </a:buClr>
        <a:buFont typeface="Arial" panose="020B0604020202020204" pitchFamily="34" charset="0"/>
        <a:buChar char="•"/>
        <a:defRPr sz="1800" b="0" i="0" kern="1200">
          <a:solidFill>
            <a:schemeClr val="tx2"/>
          </a:solidFill>
          <a:latin typeface="Equip" panose="02000503030000020004" pitchFamily="2" charset="77"/>
          <a:ea typeface="+mn-ea"/>
          <a:cs typeface="+mn-cs"/>
        </a:defRPr>
      </a:lvl2pPr>
      <a:lvl3pPr marL="1143000" indent="-228600" algn="l" defTabSz="914400" rtl="0" eaLnBrk="1" latinLnBrk="0" hangingPunct="1">
        <a:lnSpc>
          <a:spcPct val="100000"/>
        </a:lnSpc>
        <a:spcBef>
          <a:spcPts val="0"/>
        </a:spcBef>
        <a:buClr>
          <a:schemeClr val="tx1"/>
        </a:buClr>
        <a:buFont typeface="Arial" panose="020B0604020202020204" pitchFamily="34" charset="0"/>
        <a:buChar char="•"/>
        <a:defRPr sz="1600" b="0" i="0" kern="1200">
          <a:solidFill>
            <a:schemeClr val="tx2"/>
          </a:solidFill>
          <a:latin typeface="Equip" panose="02000503030000020004" pitchFamily="2" charset="77"/>
          <a:ea typeface="+mn-ea"/>
          <a:cs typeface="+mn-cs"/>
        </a:defRPr>
      </a:lvl3pPr>
      <a:lvl4pPr marL="1600200" indent="-228600" algn="l" defTabSz="914400" rtl="0" eaLnBrk="1" latinLnBrk="0" hangingPunct="1">
        <a:lnSpc>
          <a:spcPct val="100000"/>
        </a:lnSpc>
        <a:spcBef>
          <a:spcPts val="0"/>
        </a:spcBef>
        <a:buClr>
          <a:schemeClr val="tx1"/>
        </a:buClr>
        <a:buFont typeface="Arial" panose="020B0604020202020204" pitchFamily="34" charset="0"/>
        <a:buChar char="•"/>
        <a:defRPr sz="1400" b="0" i="0" kern="1200">
          <a:solidFill>
            <a:schemeClr val="tx2"/>
          </a:solidFill>
          <a:latin typeface="Equip Light" panose="02000503000000020004" pitchFamily="2" charset="77"/>
          <a:ea typeface="+mn-ea"/>
          <a:cs typeface="+mn-cs"/>
        </a:defRPr>
      </a:lvl4pPr>
      <a:lvl5pPr marL="2057400" indent="-228600" algn="l" defTabSz="914400" rtl="0" eaLnBrk="1" latinLnBrk="0" hangingPunct="1">
        <a:lnSpc>
          <a:spcPct val="100000"/>
        </a:lnSpc>
        <a:spcBef>
          <a:spcPts val="0"/>
        </a:spcBef>
        <a:buClr>
          <a:schemeClr val="tx1"/>
        </a:buClr>
        <a:buFont typeface="Arial" panose="020B0604020202020204" pitchFamily="34" charset="0"/>
        <a:buChar char="•"/>
        <a:defRPr sz="1200" b="0" i="0" kern="1200">
          <a:solidFill>
            <a:schemeClr val="tx2"/>
          </a:solidFill>
          <a:latin typeface="Equip Light" panose="02000503000000020004"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003" userDrawn="1">
          <p15:clr>
            <a:srgbClr val="F26B43"/>
          </p15:clr>
        </p15:guide>
        <p15:guide id="2" pos="393"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hyperlink" Target="https://www.yammer.com/nagarro.com" TargetMode="Externa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D5275-17A3-474C-9F7F-D4534485A6C2}"/>
              </a:ext>
            </a:extLst>
          </p:cNvPr>
          <p:cNvSpPr>
            <a:spLocks noGrp="1"/>
          </p:cNvSpPr>
          <p:nvPr>
            <p:ph type="title"/>
          </p:nvPr>
        </p:nvSpPr>
        <p:spPr>
          <a:xfrm>
            <a:off x="635799" y="2304155"/>
            <a:ext cx="9671982" cy="2565574"/>
          </a:xfrm>
        </p:spPr>
        <p:txBody>
          <a:bodyPr/>
          <a:lstStyle/>
          <a:p>
            <a:r>
              <a:rPr lang="en-US" sz="6600"/>
              <a:t>QA World Cup – Round 4</a:t>
            </a:r>
            <a:endParaRPr lang="en-PT" sz="6600"/>
          </a:p>
        </p:txBody>
      </p:sp>
      <p:sp>
        <p:nvSpPr>
          <p:cNvPr id="3" name="Text Placeholder 2">
            <a:extLst>
              <a:ext uri="{FF2B5EF4-FFF2-40B4-BE49-F238E27FC236}">
                <a16:creationId xmlns:a16="http://schemas.microsoft.com/office/drawing/2014/main" id="{3BC89994-4C4B-6D4E-9730-23534FCA5742}"/>
              </a:ext>
            </a:extLst>
          </p:cNvPr>
          <p:cNvSpPr>
            <a:spLocks noGrp="1"/>
          </p:cNvSpPr>
          <p:nvPr>
            <p:ph type="body" sz="quarter" idx="10"/>
          </p:nvPr>
        </p:nvSpPr>
        <p:spPr/>
        <p:txBody>
          <a:bodyPr/>
          <a:lstStyle/>
          <a:p>
            <a:r>
              <a:rPr lang="en-US" b="1"/>
              <a:t>Team Bharat </a:t>
            </a:r>
            <a:r>
              <a:rPr lang="en-US"/>
              <a:t>– Bharat Garg, Tarun Namdev, Nikita Nuwal, Piyush Tiwari</a:t>
            </a:r>
            <a:endParaRPr lang="en-PT"/>
          </a:p>
        </p:txBody>
      </p:sp>
    </p:spTree>
    <p:extLst>
      <p:ext uri="{BB962C8B-B14F-4D97-AF65-F5344CB8AC3E}">
        <p14:creationId xmlns:p14="http://schemas.microsoft.com/office/powerpoint/2010/main" val="7112722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7960089-2004-1EAB-DAE3-BC1850C1B94E}"/>
              </a:ext>
            </a:extLst>
          </p:cNvPr>
          <p:cNvSpPr>
            <a:spLocks noGrp="1"/>
          </p:cNvSpPr>
          <p:nvPr>
            <p:ph type="body" sz="quarter" idx="10"/>
          </p:nvPr>
        </p:nvSpPr>
        <p:spPr/>
        <p:txBody>
          <a:bodyPr/>
          <a:lstStyle/>
          <a:p>
            <a:endParaRPr lang="en-IN"/>
          </a:p>
        </p:txBody>
      </p:sp>
      <p:sp>
        <p:nvSpPr>
          <p:cNvPr id="3" name="Title 2">
            <a:extLst>
              <a:ext uri="{FF2B5EF4-FFF2-40B4-BE49-F238E27FC236}">
                <a16:creationId xmlns:a16="http://schemas.microsoft.com/office/drawing/2014/main" id="{8A55D3F1-92CD-9148-BDEB-32A1BB55EF62}"/>
              </a:ext>
            </a:extLst>
          </p:cNvPr>
          <p:cNvSpPr>
            <a:spLocks noGrp="1"/>
          </p:cNvSpPr>
          <p:nvPr>
            <p:ph type="title"/>
          </p:nvPr>
        </p:nvSpPr>
        <p:spPr/>
        <p:txBody>
          <a:bodyPr/>
          <a:lstStyle/>
          <a:p>
            <a:r>
              <a:rPr lang="en-US" sz="4800" dirty="0"/>
              <a:t>Automation Problem</a:t>
            </a:r>
            <a:endParaRPr lang="en-PT" sz="4800" dirty="0"/>
          </a:p>
        </p:txBody>
      </p:sp>
      <p:sp>
        <p:nvSpPr>
          <p:cNvPr id="4" name="Text Placeholder 3">
            <a:extLst>
              <a:ext uri="{FF2B5EF4-FFF2-40B4-BE49-F238E27FC236}">
                <a16:creationId xmlns:a16="http://schemas.microsoft.com/office/drawing/2014/main" id="{A218C633-6F13-3EBA-D47A-9E90B7F90E79}"/>
              </a:ext>
            </a:extLst>
          </p:cNvPr>
          <p:cNvSpPr>
            <a:spLocks noGrp="1"/>
          </p:cNvSpPr>
          <p:nvPr>
            <p:ph type="body" sz="quarter" idx="12"/>
          </p:nvPr>
        </p:nvSpPr>
        <p:spPr>
          <a:xfrm>
            <a:off x="639386" y="4047725"/>
            <a:ext cx="9767782" cy="432220"/>
          </a:xfrm>
        </p:spPr>
        <p:txBody>
          <a:bodyPr/>
          <a:lstStyle/>
          <a:p>
            <a:r>
              <a:rPr lang="en-US" sz="1800"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2"/>
              </a:rPr>
              <a:t>https://www.yammer.com/nagarro.com</a:t>
            </a:r>
            <a:endParaRPr lang="en-IN" dirty="0"/>
          </a:p>
        </p:txBody>
      </p:sp>
    </p:spTree>
    <p:extLst>
      <p:ext uri="{BB962C8B-B14F-4D97-AF65-F5344CB8AC3E}">
        <p14:creationId xmlns:p14="http://schemas.microsoft.com/office/powerpoint/2010/main" val="38694863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1DABA1A7-67AA-476B-8345-5E261E088AF9}"/>
              </a:ext>
            </a:extLst>
          </p:cNvPr>
          <p:cNvSpPr>
            <a:spLocks noGrp="1"/>
          </p:cNvSpPr>
          <p:nvPr>
            <p:ph sz="quarter" idx="11"/>
          </p:nvPr>
        </p:nvSpPr>
        <p:spPr>
          <a:xfrm>
            <a:off x="626399" y="1602250"/>
            <a:ext cx="11091835" cy="3866150"/>
          </a:xfrm>
        </p:spPr>
        <p:txBody>
          <a:bodyPr>
            <a:normAutofit/>
          </a:bodyPr>
          <a:lstStyle/>
          <a:p>
            <a:endParaRPr lang="en-US" dirty="0"/>
          </a:p>
          <a:p>
            <a:r>
              <a:rPr lang="en-US" dirty="0"/>
              <a:t>What is problem : </a:t>
            </a:r>
            <a:r>
              <a:rPr lang="en-IN" sz="1800" dirty="0">
                <a:solidFill>
                  <a:srgbClr val="212529"/>
                </a:solidFill>
                <a:latin typeface="Equip Extended" panose="020B0604020202020204" charset="0"/>
              </a:rPr>
              <a:t>Problem type: Test Automation 1</a:t>
            </a:r>
          </a:p>
          <a:p>
            <a:endParaRPr lang="en-US" sz="1800" dirty="0">
              <a:solidFill>
                <a:srgbClr val="212529"/>
              </a:solidFill>
              <a:latin typeface="Equip Extended" panose="020B0604020202020204" charset="0"/>
            </a:endParaRPr>
          </a:p>
          <a:p>
            <a:pPr algn="l" rtl="0" fontAlgn="base">
              <a:buFont typeface="Arial" panose="020B0604020202020204" pitchFamily="34" charset="0"/>
              <a:buChar char="•"/>
            </a:pPr>
            <a:r>
              <a:rPr lang="en-US" dirty="0"/>
              <a:t>Why BDD: </a:t>
            </a:r>
            <a:endParaRPr lang="en-US" sz="1900" b="0" i="0" u="none" strike="noStrike" dirty="0">
              <a:solidFill>
                <a:srgbClr val="202124"/>
              </a:solidFill>
              <a:effectLst/>
              <a:latin typeface="Equip Extended" panose="020B0604020202020204" charset="0"/>
            </a:endParaRPr>
          </a:p>
          <a:p>
            <a:pPr lvl="1" fontAlgn="base"/>
            <a:r>
              <a:rPr lang="en-US" b="0" i="0" u="none" strike="noStrike" dirty="0">
                <a:solidFill>
                  <a:srgbClr val="202124"/>
                </a:solidFill>
                <a:effectLst/>
                <a:latin typeface="Equip Extended" panose="020B0604020202020204" charset="0"/>
              </a:rPr>
              <a:t>BDT </a:t>
            </a:r>
            <a:r>
              <a:rPr lang="en-US" b="0" i="0" u="none" strike="noStrike" dirty="0">
                <a:solidFill>
                  <a:srgbClr val="212529"/>
                </a:solidFill>
                <a:effectLst/>
                <a:latin typeface="Equip Extended" panose="020B0604020202020204" charset="0"/>
              </a:rPr>
              <a:t>increases and improves collaboration. </a:t>
            </a:r>
            <a:r>
              <a:rPr lang="en-US" b="0" i="0" dirty="0">
                <a:solidFill>
                  <a:srgbClr val="060320"/>
                </a:solidFill>
                <a:effectLst/>
                <a:latin typeface="Equip Extended" panose="020B0604020202020204" charset="0"/>
              </a:rPr>
              <a:t>​</a:t>
            </a:r>
            <a:endParaRPr lang="en-US" b="0" i="0" dirty="0">
              <a:solidFill>
                <a:srgbClr val="060320"/>
              </a:solidFill>
              <a:effectLst/>
              <a:latin typeface="Arial" panose="020B0604020202020204" pitchFamily="34" charset="0"/>
            </a:endParaRPr>
          </a:p>
          <a:p>
            <a:pPr lvl="1" fontAlgn="base"/>
            <a:r>
              <a:rPr lang="en-US" b="0" i="0" u="none" strike="noStrike" dirty="0">
                <a:solidFill>
                  <a:srgbClr val="212529"/>
                </a:solidFill>
                <a:effectLst/>
                <a:latin typeface="Equip Extended" panose="020B0604020202020204" charset="0"/>
              </a:rPr>
              <a:t>Enables everyone in the project to easily engage with the product development cycle. </a:t>
            </a:r>
            <a:r>
              <a:rPr lang="en-US" b="0" i="0" dirty="0">
                <a:solidFill>
                  <a:srgbClr val="060320"/>
                </a:solidFill>
                <a:effectLst/>
                <a:latin typeface="Equip Extended" panose="020B0604020202020204" charset="0"/>
              </a:rPr>
              <a:t>​</a:t>
            </a:r>
            <a:endParaRPr lang="en-US" b="0" i="0" dirty="0">
              <a:solidFill>
                <a:srgbClr val="060320"/>
              </a:solidFill>
              <a:effectLst/>
              <a:latin typeface="Arial" panose="020B0604020202020204" pitchFamily="34" charset="0"/>
            </a:endParaRPr>
          </a:p>
          <a:p>
            <a:pPr lvl="1" fontAlgn="base"/>
            <a:r>
              <a:rPr lang="en-US" b="0" i="0" u="none" strike="noStrike" dirty="0">
                <a:solidFill>
                  <a:srgbClr val="212529"/>
                </a:solidFill>
                <a:effectLst/>
                <a:latin typeface="Equip Extended" panose="020B0604020202020204" charset="0"/>
              </a:rPr>
              <a:t>And by using plain Gherkin language, all can write behavior scenarios.</a:t>
            </a:r>
            <a:r>
              <a:rPr lang="en-US" b="0" i="0" dirty="0">
                <a:solidFill>
                  <a:srgbClr val="060320"/>
                </a:solidFill>
                <a:effectLst/>
                <a:latin typeface="Equip Extended" panose="020B0604020202020204" charset="0"/>
              </a:rPr>
              <a:t>​</a:t>
            </a:r>
            <a:endParaRPr lang="en-US" b="0" i="0" dirty="0">
              <a:solidFill>
                <a:srgbClr val="060320"/>
              </a:solidFill>
              <a:effectLst/>
              <a:latin typeface="Arial" panose="020B0604020202020204" pitchFamily="34" charset="0"/>
            </a:endParaRPr>
          </a:p>
          <a:p>
            <a:pPr lvl="1" fontAlgn="base"/>
            <a:r>
              <a:rPr lang="en-US" b="0" i="0" u="none" strike="noStrike" dirty="0">
                <a:solidFill>
                  <a:srgbClr val="212529"/>
                </a:solidFill>
                <a:effectLst/>
                <a:latin typeface="Equip Extended" panose="020B0604020202020204" charset="0"/>
              </a:rPr>
              <a:t>It closes the gap between business and technical people.</a:t>
            </a:r>
            <a:r>
              <a:rPr lang="en-US" b="0" i="0" dirty="0">
                <a:solidFill>
                  <a:srgbClr val="060320"/>
                </a:solidFill>
                <a:effectLst/>
                <a:latin typeface="Equip Extended" panose="020B0604020202020204" charset="0"/>
              </a:rPr>
              <a:t>​</a:t>
            </a:r>
          </a:p>
          <a:p>
            <a:pPr lvl="1" fontAlgn="base"/>
            <a:r>
              <a:rPr lang="en-US" b="0" i="0" u="none" strike="noStrike" dirty="0">
                <a:solidFill>
                  <a:srgbClr val="212529"/>
                </a:solidFill>
                <a:effectLst/>
                <a:latin typeface="Equip Extended" panose="020B0604020202020204" charset="0"/>
              </a:rPr>
              <a:t>And provides -</a:t>
            </a:r>
            <a:r>
              <a:rPr lang="en-US" b="0" i="0" dirty="0">
                <a:solidFill>
                  <a:srgbClr val="060320"/>
                </a:solidFill>
                <a:effectLst/>
                <a:latin typeface="Equip Extended" panose="020B0604020202020204" charset="0"/>
              </a:rPr>
              <a:t>​</a:t>
            </a:r>
            <a:endParaRPr lang="en-US" b="0" i="0" dirty="0">
              <a:solidFill>
                <a:srgbClr val="060320"/>
              </a:solidFill>
              <a:effectLst/>
              <a:latin typeface="Arial" panose="020B0604020202020204" pitchFamily="34" charset="0"/>
            </a:endParaRPr>
          </a:p>
          <a:p>
            <a:pPr lvl="2" fontAlgn="base"/>
            <a:r>
              <a:rPr lang="en-US" b="0" i="0" u="none" strike="noStrike" dirty="0">
                <a:solidFill>
                  <a:srgbClr val="212529"/>
                </a:solidFill>
                <a:effectLst/>
                <a:latin typeface="Equip Extended" panose="020B0604020202020204" charset="0"/>
              </a:rPr>
              <a:t>High Visibility</a:t>
            </a:r>
            <a:r>
              <a:rPr lang="en-US" b="0" i="0" dirty="0">
                <a:solidFill>
                  <a:srgbClr val="060320"/>
                </a:solidFill>
                <a:effectLst/>
                <a:latin typeface="Equip Extended" panose="020B0604020202020204" charset="0"/>
              </a:rPr>
              <a:t>​</a:t>
            </a:r>
            <a:endParaRPr lang="en-US" b="0" i="0" dirty="0">
              <a:solidFill>
                <a:srgbClr val="060320"/>
              </a:solidFill>
              <a:effectLst/>
              <a:latin typeface="Arial" panose="020B0604020202020204" pitchFamily="34" charset="0"/>
            </a:endParaRPr>
          </a:p>
          <a:p>
            <a:pPr lvl="2" fontAlgn="base"/>
            <a:r>
              <a:rPr lang="en-US" b="0" i="0" u="none" strike="noStrike" dirty="0">
                <a:solidFill>
                  <a:srgbClr val="212529"/>
                </a:solidFill>
                <a:effectLst/>
                <a:latin typeface="Equip Extended" panose="020B0604020202020204" charset="0"/>
              </a:rPr>
              <a:t>End User Satisfaction</a:t>
            </a:r>
            <a:endParaRPr lang="en-US" b="0" i="0" dirty="0">
              <a:solidFill>
                <a:srgbClr val="060320"/>
              </a:solidFill>
              <a:effectLst/>
              <a:latin typeface="Arial" panose="020B0604020202020204" pitchFamily="34" charset="0"/>
            </a:endParaRPr>
          </a:p>
        </p:txBody>
      </p:sp>
      <p:sp>
        <p:nvSpPr>
          <p:cNvPr id="4" name="Textplatzhalter 3">
            <a:extLst>
              <a:ext uri="{FF2B5EF4-FFF2-40B4-BE49-F238E27FC236}">
                <a16:creationId xmlns:a16="http://schemas.microsoft.com/office/drawing/2014/main" id="{D90912A4-6E54-4F1E-A52C-6DE9C5E6688B}"/>
              </a:ext>
            </a:extLst>
          </p:cNvPr>
          <p:cNvSpPr>
            <a:spLocks noGrp="1"/>
          </p:cNvSpPr>
          <p:nvPr>
            <p:ph type="body" sz="quarter" idx="10"/>
          </p:nvPr>
        </p:nvSpPr>
        <p:spPr/>
        <p:txBody>
          <a:bodyPr/>
          <a:lstStyle/>
          <a:p>
            <a:endParaRPr lang="en-US"/>
          </a:p>
        </p:txBody>
      </p:sp>
      <p:sp>
        <p:nvSpPr>
          <p:cNvPr id="5" name="Titel 4">
            <a:extLst>
              <a:ext uri="{FF2B5EF4-FFF2-40B4-BE49-F238E27FC236}">
                <a16:creationId xmlns:a16="http://schemas.microsoft.com/office/drawing/2014/main" id="{D0F7E301-D0B9-4E87-A52B-2A93953AE6C5}"/>
              </a:ext>
            </a:extLst>
          </p:cNvPr>
          <p:cNvSpPr>
            <a:spLocks noGrp="1"/>
          </p:cNvSpPr>
          <p:nvPr>
            <p:ph type="title"/>
          </p:nvPr>
        </p:nvSpPr>
        <p:spPr/>
        <p:txBody>
          <a:bodyPr/>
          <a:lstStyle/>
          <a:p>
            <a:r>
              <a:rPr lang="en-US" sz="2400"/>
              <a:t>Automation Problem</a:t>
            </a:r>
            <a:endParaRPr lang="en-US"/>
          </a:p>
        </p:txBody>
      </p:sp>
      <p:sp>
        <p:nvSpPr>
          <p:cNvPr id="6" name="Textplatzhalter 5">
            <a:extLst>
              <a:ext uri="{FF2B5EF4-FFF2-40B4-BE49-F238E27FC236}">
                <a16:creationId xmlns:a16="http://schemas.microsoft.com/office/drawing/2014/main" id="{E881C7C7-66A3-403C-9B9E-328F63A1AA12}"/>
              </a:ext>
            </a:extLst>
          </p:cNvPr>
          <p:cNvSpPr>
            <a:spLocks noGrp="1"/>
          </p:cNvSpPr>
          <p:nvPr>
            <p:ph type="body" sz="quarter" idx="29"/>
          </p:nvPr>
        </p:nvSpPr>
        <p:spPr/>
        <p:txBody>
          <a:bodyPr/>
          <a:lstStyle/>
          <a:p>
            <a:r>
              <a:rPr lang="en-US"/>
              <a:t>Framework Features</a:t>
            </a:r>
          </a:p>
        </p:txBody>
      </p:sp>
    </p:spTree>
    <p:extLst>
      <p:ext uri="{BB962C8B-B14F-4D97-AF65-F5344CB8AC3E}">
        <p14:creationId xmlns:p14="http://schemas.microsoft.com/office/powerpoint/2010/main" val="14998655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D0F7E301-D0B9-4E87-A52B-2A93953AE6C5}"/>
              </a:ext>
            </a:extLst>
          </p:cNvPr>
          <p:cNvSpPr>
            <a:spLocks noGrp="1"/>
          </p:cNvSpPr>
          <p:nvPr>
            <p:ph type="title"/>
          </p:nvPr>
        </p:nvSpPr>
        <p:spPr/>
        <p:txBody>
          <a:bodyPr/>
          <a:lstStyle/>
          <a:p>
            <a:r>
              <a:rPr lang="en-US" sz="2400" dirty="0"/>
              <a:t>Framework </a:t>
            </a:r>
            <a:r>
              <a:rPr lang="en-US" sz="2400" dirty="0" err="1"/>
              <a:t>Structire</a:t>
            </a:r>
            <a:endParaRPr lang="en-US" dirty="0"/>
          </a:p>
        </p:txBody>
      </p:sp>
      <p:pic>
        <p:nvPicPr>
          <p:cNvPr id="8" name="Picture 7">
            <a:extLst>
              <a:ext uri="{FF2B5EF4-FFF2-40B4-BE49-F238E27FC236}">
                <a16:creationId xmlns:a16="http://schemas.microsoft.com/office/drawing/2014/main" id="{6FAE3FB5-1156-FF2D-5F0D-97A50493A483}"/>
              </a:ext>
            </a:extLst>
          </p:cNvPr>
          <p:cNvPicPr>
            <a:picLocks noChangeAspect="1"/>
          </p:cNvPicPr>
          <p:nvPr/>
        </p:nvPicPr>
        <p:blipFill>
          <a:blip r:embed="rId2"/>
          <a:stretch>
            <a:fillRect/>
          </a:stretch>
        </p:blipFill>
        <p:spPr>
          <a:xfrm>
            <a:off x="3787798" y="1418389"/>
            <a:ext cx="4038600" cy="3895725"/>
          </a:xfrm>
          <a:prstGeom prst="rect">
            <a:avLst/>
          </a:prstGeom>
        </p:spPr>
      </p:pic>
      <p:sp>
        <p:nvSpPr>
          <p:cNvPr id="7" name="Text Placeholder 6">
            <a:extLst>
              <a:ext uri="{FF2B5EF4-FFF2-40B4-BE49-F238E27FC236}">
                <a16:creationId xmlns:a16="http://schemas.microsoft.com/office/drawing/2014/main" id="{739B1243-7871-EE55-205B-59861B2BE7BC}"/>
              </a:ext>
            </a:extLst>
          </p:cNvPr>
          <p:cNvSpPr>
            <a:spLocks noGrp="1"/>
          </p:cNvSpPr>
          <p:nvPr>
            <p:ph type="body" sz="quarter" idx="29"/>
          </p:nvPr>
        </p:nvSpPr>
        <p:spPr/>
        <p:txBody>
          <a:bodyPr/>
          <a:lstStyle/>
          <a:p>
            <a:endParaRPr lang="en-IN"/>
          </a:p>
        </p:txBody>
      </p:sp>
    </p:spTree>
    <p:extLst>
      <p:ext uri="{BB962C8B-B14F-4D97-AF65-F5344CB8AC3E}">
        <p14:creationId xmlns:p14="http://schemas.microsoft.com/office/powerpoint/2010/main" val="3766964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8CC0CC74-1F62-5B6A-2B35-7F8AFA44EDEF}"/>
              </a:ext>
            </a:extLst>
          </p:cNvPr>
          <p:cNvSpPr>
            <a:spLocks noGrp="1"/>
          </p:cNvSpPr>
          <p:nvPr>
            <p:ph type="body" sz="quarter" idx="10"/>
          </p:nvPr>
        </p:nvSpPr>
        <p:spPr/>
        <p:txBody>
          <a:bodyPr/>
          <a:lstStyle/>
          <a:p>
            <a:endParaRPr lang="en-IN"/>
          </a:p>
        </p:txBody>
      </p:sp>
      <p:sp>
        <p:nvSpPr>
          <p:cNvPr id="3" name="Title 2">
            <a:extLst>
              <a:ext uri="{FF2B5EF4-FFF2-40B4-BE49-F238E27FC236}">
                <a16:creationId xmlns:a16="http://schemas.microsoft.com/office/drawing/2014/main" id="{8A55D3F1-92CD-9148-BDEB-32A1BB55EF62}"/>
              </a:ext>
            </a:extLst>
          </p:cNvPr>
          <p:cNvSpPr>
            <a:spLocks noGrp="1"/>
          </p:cNvSpPr>
          <p:nvPr>
            <p:ph type="title"/>
          </p:nvPr>
        </p:nvSpPr>
        <p:spPr/>
        <p:txBody>
          <a:bodyPr/>
          <a:lstStyle/>
          <a:p>
            <a:r>
              <a:rPr lang="en-US" sz="4800"/>
              <a:t>Performance Testing Problem</a:t>
            </a:r>
            <a:endParaRPr lang="en-PT" sz="4800"/>
          </a:p>
        </p:txBody>
      </p:sp>
      <p:sp>
        <p:nvSpPr>
          <p:cNvPr id="6" name="Text Placeholder 5">
            <a:extLst>
              <a:ext uri="{FF2B5EF4-FFF2-40B4-BE49-F238E27FC236}">
                <a16:creationId xmlns:a16="http://schemas.microsoft.com/office/drawing/2014/main" id="{FA00005E-D554-546A-57E0-D7CFC488C706}"/>
              </a:ext>
            </a:extLst>
          </p:cNvPr>
          <p:cNvSpPr>
            <a:spLocks noGrp="1"/>
          </p:cNvSpPr>
          <p:nvPr>
            <p:ph type="body" sz="quarter" idx="12"/>
          </p:nvPr>
        </p:nvSpPr>
        <p:spPr>
          <a:xfrm>
            <a:off x="639386" y="4047725"/>
            <a:ext cx="9767782" cy="770774"/>
          </a:xfrm>
        </p:spPr>
        <p:txBody>
          <a:bodyPr/>
          <a:lstStyle/>
          <a:p>
            <a:r>
              <a:rPr lang="en-US" dirty="0"/>
              <a:t>Create script to test the performance of copy command. Use any arbitrary file and location for copy.</a:t>
            </a:r>
            <a:endParaRPr lang="en-IN" dirty="0"/>
          </a:p>
        </p:txBody>
      </p:sp>
    </p:spTree>
    <p:extLst>
      <p:ext uri="{BB962C8B-B14F-4D97-AF65-F5344CB8AC3E}">
        <p14:creationId xmlns:p14="http://schemas.microsoft.com/office/powerpoint/2010/main" val="7156609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1DABA1A7-67AA-476B-8345-5E261E088AF9}"/>
              </a:ext>
            </a:extLst>
          </p:cNvPr>
          <p:cNvSpPr>
            <a:spLocks noGrp="1"/>
          </p:cNvSpPr>
          <p:nvPr>
            <p:ph sz="quarter" idx="11"/>
          </p:nvPr>
        </p:nvSpPr>
        <p:spPr>
          <a:xfrm>
            <a:off x="626398" y="1602250"/>
            <a:ext cx="11091835" cy="3866150"/>
          </a:xfrm>
        </p:spPr>
        <p:txBody>
          <a:bodyPr>
            <a:normAutofit/>
          </a:bodyPr>
          <a:lstStyle/>
          <a:p>
            <a:endParaRPr lang="en-US" dirty="0"/>
          </a:p>
          <a:p>
            <a:r>
              <a:rPr lang="en-US" dirty="0"/>
              <a:t>What is problem</a:t>
            </a:r>
          </a:p>
          <a:p>
            <a:endParaRPr lang="en-US" dirty="0"/>
          </a:p>
          <a:p>
            <a:pPr algn="l" rtl="0" fontAlgn="base">
              <a:buFont typeface="Arial" panose="020B0604020202020204" pitchFamily="34" charset="0"/>
              <a:buChar char="•"/>
            </a:pPr>
            <a:r>
              <a:rPr lang="en-US" dirty="0"/>
              <a:t>Why </a:t>
            </a:r>
            <a:r>
              <a:rPr lang="en-US" dirty="0" err="1"/>
              <a:t>Jmeter</a:t>
            </a:r>
            <a:r>
              <a:rPr lang="en-US" dirty="0"/>
              <a:t>: </a:t>
            </a:r>
            <a:endParaRPr lang="en-US" sz="1900" b="0" i="0" u="none" strike="noStrike" dirty="0">
              <a:solidFill>
                <a:srgbClr val="202124"/>
              </a:solidFill>
              <a:effectLst/>
              <a:latin typeface="Equip Extended" panose="020B0604020202020204" charset="0"/>
            </a:endParaRPr>
          </a:p>
          <a:p>
            <a:pPr lvl="1"/>
            <a:r>
              <a:rPr lang="en-US" dirty="0"/>
              <a:t>GUI Design and Interface</a:t>
            </a:r>
          </a:p>
          <a:p>
            <a:pPr lvl="1"/>
            <a:r>
              <a:rPr lang="en-US" dirty="0"/>
              <a:t>Result Analysis and Caches</a:t>
            </a:r>
          </a:p>
          <a:p>
            <a:pPr lvl="1"/>
            <a:r>
              <a:rPr lang="en-US" dirty="0"/>
              <a:t>Highly Extensible Core</a:t>
            </a:r>
          </a:p>
          <a:p>
            <a:pPr lvl="1"/>
            <a:r>
              <a:rPr lang="en-US" dirty="0"/>
              <a:t>100% Java scripted</a:t>
            </a:r>
          </a:p>
          <a:p>
            <a:pPr lvl="1"/>
            <a:r>
              <a:rPr lang="en-US" dirty="0"/>
              <a:t>Pluggable Samplers</a:t>
            </a:r>
          </a:p>
          <a:p>
            <a:pPr lvl="1"/>
            <a:r>
              <a:rPr lang="en-US" dirty="0"/>
              <a:t>Multithreading Framework</a:t>
            </a:r>
          </a:p>
        </p:txBody>
      </p:sp>
      <p:sp>
        <p:nvSpPr>
          <p:cNvPr id="4" name="Textplatzhalter 3">
            <a:extLst>
              <a:ext uri="{FF2B5EF4-FFF2-40B4-BE49-F238E27FC236}">
                <a16:creationId xmlns:a16="http://schemas.microsoft.com/office/drawing/2014/main" id="{D90912A4-6E54-4F1E-A52C-6DE9C5E6688B}"/>
              </a:ext>
            </a:extLst>
          </p:cNvPr>
          <p:cNvSpPr>
            <a:spLocks noGrp="1"/>
          </p:cNvSpPr>
          <p:nvPr>
            <p:ph type="body" sz="quarter" idx="10"/>
          </p:nvPr>
        </p:nvSpPr>
        <p:spPr/>
        <p:txBody>
          <a:bodyPr/>
          <a:lstStyle/>
          <a:p>
            <a:endParaRPr lang="en-US"/>
          </a:p>
        </p:txBody>
      </p:sp>
      <p:sp>
        <p:nvSpPr>
          <p:cNvPr id="5" name="Titel 4">
            <a:extLst>
              <a:ext uri="{FF2B5EF4-FFF2-40B4-BE49-F238E27FC236}">
                <a16:creationId xmlns:a16="http://schemas.microsoft.com/office/drawing/2014/main" id="{D0F7E301-D0B9-4E87-A52B-2A93953AE6C5}"/>
              </a:ext>
            </a:extLst>
          </p:cNvPr>
          <p:cNvSpPr>
            <a:spLocks noGrp="1"/>
          </p:cNvSpPr>
          <p:nvPr>
            <p:ph type="title"/>
          </p:nvPr>
        </p:nvSpPr>
        <p:spPr/>
        <p:txBody>
          <a:bodyPr/>
          <a:lstStyle/>
          <a:p>
            <a:r>
              <a:rPr lang="en-US"/>
              <a:t>Performance Testing </a:t>
            </a:r>
            <a:r>
              <a:rPr lang="en-US" sz="2400"/>
              <a:t>Problem</a:t>
            </a:r>
            <a:endParaRPr lang="en-US"/>
          </a:p>
        </p:txBody>
      </p:sp>
      <p:sp>
        <p:nvSpPr>
          <p:cNvPr id="6" name="Textplatzhalter 5">
            <a:extLst>
              <a:ext uri="{FF2B5EF4-FFF2-40B4-BE49-F238E27FC236}">
                <a16:creationId xmlns:a16="http://schemas.microsoft.com/office/drawing/2014/main" id="{E881C7C7-66A3-403C-9B9E-328F63A1AA12}"/>
              </a:ext>
            </a:extLst>
          </p:cNvPr>
          <p:cNvSpPr>
            <a:spLocks noGrp="1"/>
          </p:cNvSpPr>
          <p:nvPr>
            <p:ph type="body" sz="quarter" idx="29"/>
          </p:nvPr>
        </p:nvSpPr>
        <p:spPr/>
        <p:txBody>
          <a:bodyPr/>
          <a:lstStyle/>
          <a:p>
            <a:r>
              <a:rPr lang="en-US"/>
              <a:t>Framework Features</a:t>
            </a:r>
          </a:p>
        </p:txBody>
      </p:sp>
    </p:spTree>
    <p:extLst>
      <p:ext uri="{BB962C8B-B14F-4D97-AF65-F5344CB8AC3E}">
        <p14:creationId xmlns:p14="http://schemas.microsoft.com/office/powerpoint/2010/main" val="33348020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A55D3F1-92CD-9148-BDEB-32A1BB55EF62}"/>
              </a:ext>
            </a:extLst>
          </p:cNvPr>
          <p:cNvSpPr>
            <a:spLocks noGrp="1"/>
          </p:cNvSpPr>
          <p:nvPr>
            <p:ph type="title"/>
          </p:nvPr>
        </p:nvSpPr>
        <p:spPr/>
        <p:txBody>
          <a:bodyPr/>
          <a:lstStyle/>
          <a:p>
            <a:r>
              <a:rPr lang="en-US" sz="4800"/>
              <a:t>Test Approach</a:t>
            </a:r>
            <a:endParaRPr lang="en-PT" sz="4800"/>
          </a:p>
        </p:txBody>
      </p:sp>
      <p:sp>
        <p:nvSpPr>
          <p:cNvPr id="6" name="Text Placeholder 5">
            <a:extLst>
              <a:ext uri="{FF2B5EF4-FFF2-40B4-BE49-F238E27FC236}">
                <a16:creationId xmlns:a16="http://schemas.microsoft.com/office/drawing/2014/main" id="{5A17B69C-B204-6280-F0A1-B2E32C1905EA}"/>
              </a:ext>
            </a:extLst>
          </p:cNvPr>
          <p:cNvSpPr>
            <a:spLocks noGrp="1"/>
          </p:cNvSpPr>
          <p:nvPr>
            <p:ph type="body" sz="quarter" idx="12"/>
          </p:nvPr>
        </p:nvSpPr>
        <p:spPr>
          <a:xfrm>
            <a:off x="639386" y="4047725"/>
            <a:ext cx="9767782" cy="432220"/>
          </a:xfrm>
        </p:spPr>
        <p:txBody>
          <a:bodyPr/>
          <a:lstStyle/>
          <a:p>
            <a:r>
              <a:rPr lang="en-IN" sz="1800" dirty="0">
                <a:effectLst/>
                <a:latin typeface="Calibri" panose="020F0502020204030204" pitchFamily="34" charset="0"/>
                <a:ea typeface="Calibri" panose="020F0502020204030204" pitchFamily="34" charset="0"/>
                <a:cs typeface="Times New Roman" panose="02020603050405020304" pitchFamily="18" charset="0"/>
              </a:rPr>
              <a:t>Problem type: Designing Test Approach</a:t>
            </a:r>
            <a:endParaRPr lang="en-IN" dirty="0"/>
          </a:p>
        </p:txBody>
      </p:sp>
      <p:sp>
        <p:nvSpPr>
          <p:cNvPr id="9" name="Text Placeholder 8">
            <a:extLst>
              <a:ext uri="{FF2B5EF4-FFF2-40B4-BE49-F238E27FC236}">
                <a16:creationId xmlns:a16="http://schemas.microsoft.com/office/drawing/2014/main" id="{2FD50FD3-21CB-267B-34C9-158A0BC76A51}"/>
              </a:ext>
            </a:extLst>
          </p:cNvPr>
          <p:cNvSpPr>
            <a:spLocks noGrp="1"/>
          </p:cNvSpPr>
          <p:nvPr>
            <p:ph type="body" sz="quarter" idx="10"/>
          </p:nvPr>
        </p:nvSpPr>
        <p:spPr/>
        <p:txBody>
          <a:bodyPr/>
          <a:lstStyle/>
          <a:p>
            <a:endParaRPr lang="en-IN"/>
          </a:p>
        </p:txBody>
      </p:sp>
    </p:spTree>
    <p:extLst>
      <p:ext uri="{BB962C8B-B14F-4D97-AF65-F5344CB8AC3E}">
        <p14:creationId xmlns:p14="http://schemas.microsoft.com/office/powerpoint/2010/main" val="17981047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D5275-17A3-474C-9F7F-D4534485A6C2}"/>
              </a:ext>
            </a:extLst>
          </p:cNvPr>
          <p:cNvSpPr>
            <a:spLocks noGrp="1"/>
          </p:cNvSpPr>
          <p:nvPr>
            <p:ph type="title"/>
          </p:nvPr>
        </p:nvSpPr>
        <p:spPr>
          <a:xfrm>
            <a:off x="635799" y="2933878"/>
            <a:ext cx="9671982" cy="1306127"/>
          </a:xfrm>
        </p:spPr>
        <p:txBody>
          <a:bodyPr/>
          <a:lstStyle/>
          <a:p>
            <a:r>
              <a:rPr lang="en-US" sz="6600" dirty="0"/>
              <a:t>Thank you</a:t>
            </a:r>
            <a:endParaRPr lang="en-PT" sz="6600" dirty="0"/>
          </a:p>
        </p:txBody>
      </p:sp>
      <p:sp>
        <p:nvSpPr>
          <p:cNvPr id="3" name="Text Placeholder 2">
            <a:extLst>
              <a:ext uri="{FF2B5EF4-FFF2-40B4-BE49-F238E27FC236}">
                <a16:creationId xmlns:a16="http://schemas.microsoft.com/office/drawing/2014/main" id="{3BC89994-4C4B-6D4E-9730-23534FCA5742}"/>
              </a:ext>
            </a:extLst>
          </p:cNvPr>
          <p:cNvSpPr>
            <a:spLocks noGrp="1"/>
          </p:cNvSpPr>
          <p:nvPr>
            <p:ph type="body" sz="quarter" idx="10"/>
          </p:nvPr>
        </p:nvSpPr>
        <p:spPr/>
        <p:txBody>
          <a:bodyPr/>
          <a:lstStyle/>
          <a:p>
            <a:r>
              <a:rPr lang="en-US" b="1"/>
              <a:t>Team Bharat </a:t>
            </a:r>
            <a:r>
              <a:rPr lang="en-US"/>
              <a:t>– Bharat Garg, Tarun Namdev, Nikita Nuwal, Piyush Tiwari</a:t>
            </a:r>
            <a:endParaRPr lang="en-PT"/>
          </a:p>
        </p:txBody>
      </p:sp>
    </p:spTree>
    <p:extLst>
      <p:ext uri="{BB962C8B-B14F-4D97-AF65-F5344CB8AC3E}">
        <p14:creationId xmlns:p14="http://schemas.microsoft.com/office/powerpoint/2010/main" val="682087656"/>
      </p:ext>
    </p:extLst>
  </p:cSld>
  <p:clrMapOvr>
    <a:masterClrMapping/>
  </p:clrMapOvr>
</p:sld>
</file>

<file path=ppt/theme/theme1.xml><?xml version="1.0" encoding="utf-8"?>
<a:theme xmlns:a="http://schemas.openxmlformats.org/drawingml/2006/main" name="Office">
  <a:themeElements>
    <a:clrScheme name="Nagarro">
      <a:dk1>
        <a:srgbClr val="47D7AC"/>
      </a:dk1>
      <a:lt1>
        <a:srgbClr val="FFFFFF"/>
      </a:lt1>
      <a:dk2>
        <a:srgbClr val="06041F"/>
      </a:dk2>
      <a:lt2>
        <a:srgbClr val="8893A5"/>
      </a:lt2>
      <a:accent1>
        <a:srgbClr val="47D7AC"/>
      </a:accent1>
      <a:accent2>
        <a:srgbClr val="2E008B"/>
      </a:accent2>
      <a:accent3>
        <a:srgbClr val="C4C9D1"/>
      </a:accent3>
      <a:accent4>
        <a:srgbClr val="13294B"/>
      </a:accent4>
      <a:accent5>
        <a:srgbClr val="FBD872"/>
      </a:accent5>
      <a:accent6>
        <a:srgbClr val="F8485E"/>
      </a:accent6>
      <a:hlink>
        <a:srgbClr val="3AAB94"/>
      </a:hlink>
      <a:folHlink>
        <a:srgbClr val="3AAB94"/>
      </a:folHlink>
    </a:clrScheme>
    <a:fontScheme name="HL EquipExtMed, Text Equip light">
      <a:majorFont>
        <a:latin typeface="Equip Extended Medium"/>
        <a:ea typeface=""/>
        <a:cs typeface=""/>
      </a:majorFont>
      <a:minorFont>
        <a:latin typeface="Equip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äsentation1" id="{552A1DDA-E1EA-439C-9442-1C1287111B9E}" vid="{4CAE16E9-DEAF-44DA-A17C-CF3064B5534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45829CC4070EC4A870F35CB145A8671" ma:contentTypeVersion="13" ma:contentTypeDescription="Create a new document." ma:contentTypeScope="" ma:versionID="2a2849e5ef9a021e00f3360df6f77931">
  <xsd:schema xmlns:xsd="http://www.w3.org/2001/XMLSchema" xmlns:xs="http://www.w3.org/2001/XMLSchema" xmlns:p="http://schemas.microsoft.com/office/2006/metadata/properties" xmlns:ns2="8db0d71a-0899-4f4d-9a23-4512a2c2aef2" xmlns:ns3="6a53514f-501b-4d4b-8bdf-8f34824c77e0" targetNamespace="http://schemas.microsoft.com/office/2006/metadata/properties" ma:root="true" ma:fieldsID="7755d11a10da091e3b3eceb465f680d8" ns2:_="" ns3:_="">
    <xsd:import namespace="8db0d71a-0899-4f4d-9a23-4512a2c2aef2"/>
    <xsd:import namespace="6a53514f-501b-4d4b-8bdf-8f34824c77e0"/>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GenerationTime" minOccurs="0"/>
                <xsd:element ref="ns2:MediaServiceEventHashCode" minOccurs="0"/>
                <xsd:element ref="ns2:MediaServiceOCR" minOccurs="0"/>
                <xsd:element ref="ns3:SharedWithUsers" minOccurs="0"/>
                <xsd:element ref="ns3:SharedWithDetails" minOccurs="0"/>
                <xsd:element ref="ns2:MediaServiceLocation" minOccurs="0"/>
                <xsd:element ref="ns2:MediaServiceAutoKeyPoints" minOccurs="0"/>
                <xsd:element ref="ns2:MediaServiceKeyPoints"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db0d71a-0899-4f4d-9a23-4512a2c2aef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Location" ma:index="17" nillable="true" ma:displayName="Location" ma:internalName="MediaServiceLocation"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MediaLengthInSeconds" ma:index="20"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6a53514f-501b-4d4b-8bdf-8f34824c77e0" elementFormDefault="qualified">
    <xsd:import namespace="http://schemas.microsoft.com/office/2006/documentManagement/types"/>
    <xsd:import namespace="http://schemas.microsoft.com/office/infopath/2007/PartnerControls"/>
    <xsd:element name="SharedWithUsers" ma:index="1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015F7D8F-34D4-47A0-8379-4A23213C60E1}">
  <ds:schemaRefs>
    <ds:schemaRef ds:uri="6a53514f-501b-4d4b-8bdf-8f34824c77e0"/>
    <ds:schemaRef ds:uri="8db0d71a-0899-4f4d-9a23-4512a2c2aef2"/>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462B4790-0194-44B8-901C-F4E7B410BEF3}">
  <ds:schemaRefs>
    <ds:schemaRef ds:uri="http://schemas.microsoft.com/sharepoint/v3/contenttype/forms"/>
  </ds:schemaRefs>
</ds:datastoreItem>
</file>

<file path=customXml/itemProps3.xml><?xml version="1.0" encoding="utf-8"?>
<ds:datastoreItem xmlns:ds="http://schemas.openxmlformats.org/officeDocument/2006/customXml" ds:itemID="{67495CFF-C2E2-463C-A629-D1945A4107AA}">
  <ds:schemaRefs>
    <ds:schemaRef ds:uri="7d0e16d6-4c8d-46b3-bb2a-332c3d009428"/>
    <ds:schemaRef ds:uri="fa73f894-91eb-46b5-a153-d7f60cc17154"/>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DOWNLOAD FIRST_Nagarro ppt template_embedded fonts_2021_extended slide options</Template>
  <TotalTime>0</TotalTime>
  <Words>187</Words>
  <Application>Microsoft Office PowerPoint</Application>
  <PresentationFormat>Widescreen</PresentationFormat>
  <Paragraphs>38</Paragraphs>
  <Slides>8</Slides>
  <Notes>2</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8</vt:i4>
      </vt:variant>
    </vt:vector>
  </HeadingPairs>
  <TitlesOfParts>
    <vt:vector size="18" baseType="lpstr">
      <vt:lpstr>Calibri</vt:lpstr>
      <vt:lpstr>Equip</vt:lpstr>
      <vt:lpstr>Equip Extended Medium</vt:lpstr>
      <vt:lpstr>Equip Extended</vt:lpstr>
      <vt:lpstr>Equip Extended Thin</vt:lpstr>
      <vt:lpstr>Equip Extended Light</vt:lpstr>
      <vt:lpstr>Equip Medium</vt:lpstr>
      <vt:lpstr>Equip Light</vt:lpstr>
      <vt:lpstr>Arial</vt:lpstr>
      <vt:lpstr>Office</vt:lpstr>
      <vt:lpstr>QA World Cup – Round 4</vt:lpstr>
      <vt:lpstr>Automation Problem</vt:lpstr>
      <vt:lpstr>Automation Problem</vt:lpstr>
      <vt:lpstr>Framework Structire</vt:lpstr>
      <vt:lpstr>Performance Testing Problem</vt:lpstr>
      <vt:lpstr>Performance Testing Problem</vt:lpstr>
      <vt:lpstr>Test Approach</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QA World Cup – Round 4</dc:title>
  <dc:creator>Nikita Nuwal</dc:creator>
  <cp:lastModifiedBy>Bharat Garg</cp:lastModifiedBy>
  <cp:revision>2</cp:revision>
  <dcterms:created xsi:type="dcterms:W3CDTF">2022-05-25T07:13:31Z</dcterms:created>
  <dcterms:modified xsi:type="dcterms:W3CDTF">2022-05-25T13:26:17Z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0x010100445829CC4070EC4A870F35CB145A8671</vt:lpwstr>
  </property>
</Properties>
</file>